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8"/>
  </p:notesMasterIdLst>
  <p:sldIdLst>
    <p:sldId id="256" r:id="rId6"/>
    <p:sldId id="330" r:id="rId7"/>
    <p:sldId id="272" r:id="rId8"/>
    <p:sldId id="266" r:id="rId9"/>
    <p:sldId id="268" r:id="rId10"/>
    <p:sldId id="328" r:id="rId11"/>
    <p:sldId id="270" r:id="rId12"/>
    <p:sldId id="2147471121" r:id="rId13"/>
    <p:sldId id="2147471114" r:id="rId14"/>
    <p:sldId id="303" r:id="rId15"/>
    <p:sldId id="320" r:id="rId16"/>
    <p:sldId id="321" r:id="rId17"/>
    <p:sldId id="261" r:id="rId18"/>
    <p:sldId id="2147471122" r:id="rId19"/>
    <p:sldId id="298" r:id="rId20"/>
    <p:sldId id="300" r:id="rId21"/>
    <p:sldId id="301" r:id="rId22"/>
    <p:sldId id="302" r:id="rId23"/>
    <p:sldId id="2147471124" r:id="rId24"/>
    <p:sldId id="2147471125" r:id="rId25"/>
    <p:sldId id="299" r:id="rId26"/>
    <p:sldId id="30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32BB07-6553-4180-B4DA-44F3EA2A7826}">
          <p14:sldIdLst>
            <p14:sldId id="256"/>
            <p14:sldId id="330"/>
            <p14:sldId id="272"/>
            <p14:sldId id="266"/>
            <p14:sldId id="268"/>
            <p14:sldId id="328"/>
            <p14:sldId id="270"/>
          </p14:sldIdLst>
        </p14:section>
        <p14:section name="Why do we need something different?" id="{9238F512-E96D-4853-AA58-F988D21CBBA8}">
          <p14:sldIdLst>
            <p14:sldId id="2147471121"/>
            <p14:sldId id="2147471114"/>
            <p14:sldId id="303"/>
            <p14:sldId id="320"/>
            <p14:sldId id="321"/>
            <p14:sldId id="261"/>
          </p14:sldIdLst>
        </p14:section>
        <p14:section name="What We Know About Coops &amp; EOB" id="{DAA0F0BD-3532-46CF-9A1F-121BA64669F5}">
          <p14:sldIdLst>
            <p14:sldId id="2147471122"/>
            <p14:sldId id="298"/>
            <p14:sldId id="300"/>
            <p14:sldId id="301"/>
            <p14:sldId id="302"/>
            <p14:sldId id="2147471124"/>
            <p14:sldId id="2147471125"/>
            <p14:sldId id="299"/>
            <p14:sldId id="3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00CCFF"/>
    <a:srgbClr val="66FF33"/>
    <a:srgbClr val="FF9900"/>
    <a:srgbClr val="E550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5C2D8D-7F48-4A03-8D17-2CC34E1CA86F}" v="5" dt="2024-08-22T08:34:54.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571" autoAdjust="0"/>
  </p:normalViewPr>
  <p:slideViewPr>
    <p:cSldViewPr snapToGrid="0">
      <p:cViewPr varScale="1">
        <p:scale>
          <a:sx n="93" d="100"/>
          <a:sy n="93" d="100"/>
        </p:scale>
        <p:origin x="1188"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Nunn" userId="decc1077-01e6-4667-a1e5-e4d2d81b579a" providerId="ADAL" clId="{C29CC763-EF52-4E6C-A41C-027CFC7A1B69}"/>
    <pc:docChg chg="undo redo custSel addSld delSld modSld sldOrd addSection delSection modSection">
      <pc:chgData name="Jonathan Nunn" userId="decc1077-01e6-4667-a1e5-e4d2d81b579a" providerId="ADAL" clId="{C29CC763-EF52-4E6C-A41C-027CFC7A1B69}" dt="2023-12-05T09:08:39.411" v="4133"/>
      <pc:docMkLst>
        <pc:docMk/>
      </pc:docMkLst>
      <pc:sldChg chg="modSp mod">
        <pc:chgData name="Jonathan Nunn" userId="decc1077-01e6-4667-a1e5-e4d2d81b579a" providerId="ADAL" clId="{C29CC763-EF52-4E6C-A41C-027CFC7A1B69}" dt="2023-12-04T12:27:00.526" v="3157" actId="113"/>
        <pc:sldMkLst>
          <pc:docMk/>
          <pc:sldMk cId="1413335047" sldId="257"/>
        </pc:sldMkLst>
        <pc:spChg chg="mod">
          <ac:chgData name="Jonathan Nunn" userId="decc1077-01e6-4667-a1e5-e4d2d81b579a" providerId="ADAL" clId="{C29CC763-EF52-4E6C-A41C-027CFC7A1B69}" dt="2023-12-04T12:27:00.526" v="3157" actId="113"/>
          <ac:spMkLst>
            <pc:docMk/>
            <pc:sldMk cId="1413335047" sldId="257"/>
            <ac:spMk id="2" creationId="{40CF930B-1CEF-9C33-913D-335702F868C1}"/>
          </ac:spMkLst>
        </pc:spChg>
      </pc:sldChg>
      <pc:sldChg chg="modSp mod">
        <pc:chgData name="Jonathan Nunn" userId="decc1077-01e6-4667-a1e5-e4d2d81b579a" providerId="ADAL" clId="{C29CC763-EF52-4E6C-A41C-027CFC7A1B69}" dt="2023-12-04T12:27:46.419" v="3217" actId="6549"/>
        <pc:sldMkLst>
          <pc:docMk/>
          <pc:sldMk cId="1695805176" sldId="258"/>
        </pc:sldMkLst>
        <pc:spChg chg="mod">
          <ac:chgData name="Jonathan Nunn" userId="decc1077-01e6-4667-a1e5-e4d2d81b579a" providerId="ADAL" clId="{C29CC763-EF52-4E6C-A41C-027CFC7A1B69}" dt="2023-12-04T12:27:46.419" v="3217" actId="6549"/>
          <ac:spMkLst>
            <pc:docMk/>
            <pc:sldMk cId="1695805176" sldId="258"/>
            <ac:spMk id="8" creationId="{701C28D5-F2AD-0DAE-1D27-BF7A123BB902}"/>
          </ac:spMkLst>
        </pc:spChg>
      </pc:sldChg>
      <pc:sldChg chg="modSp mod ord">
        <pc:chgData name="Jonathan Nunn" userId="decc1077-01e6-4667-a1e5-e4d2d81b579a" providerId="ADAL" clId="{C29CC763-EF52-4E6C-A41C-027CFC7A1B69}" dt="2023-12-04T12:19:21.667" v="2646" actId="20577"/>
        <pc:sldMkLst>
          <pc:docMk/>
          <pc:sldMk cId="1914733961" sldId="259"/>
        </pc:sldMkLst>
        <pc:spChg chg="mod">
          <ac:chgData name="Jonathan Nunn" userId="decc1077-01e6-4667-a1e5-e4d2d81b579a" providerId="ADAL" clId="{C29CC763-EF52-4E6C-A41C-027CFC7A1B69}" dt="2023-12-04T12:19:08.528" v="2602" actId="20577"/>
          <ac:spMkLst>
            <pc:docMk/>
            <pc:sldMk cId="1914733961" sldId="259"/>
            <ac:spMk id="2" creationId="{10FC8DB4-94A8-DB92-EC20-25DED4882B0B}"/>
          </ac:spMkLst>
        </pc:spChg>
        <pc:spChg chg="mod">
          <ac:chgData name="Jonathan Nunn" userId="decc1077-01e6-4667-a1e5-e4d2d81b579a" providerId="ADAL" clId="{C29CC763-EF52-4E6C-A41C-027CFC7A1B69}" dt="2023-12-04T12:19:21.667" v="2646" actId="20577"/>
          <ac:spMkLst>
            <pc:docMk/>
            <pc:sldMk cId="1914733961" sldId="259"/>
            <ac:spMk id="3" creationId="{3F645967-8E2B-D380-9C39-B599E0C998DF}"/>
          </ac:spMkLst>
        </pc:spChg>
      </pc:sldChg>
      <pc:sldChg chg="modSp add mod">
        <pc:chgData name="Jonathan Nunn" userId="decc1077-01e6-4667-a1e5-e4d2d81b579a" providerId="ADAL" clId="{C29CC763-EF52-4E6C-A41C-027CFC7A1B69}" dt="2023-12-05T09:00:27.271" v="4030" actId="6549"/>
        <pc:sldMkLst>
          <pc:docMk/>
          <pc:sldMk cId="3651853223" sldId="261"/>
        </pc:sldMkLst>
        <pc:spChg chg="mod">
          <ac:chgData name="Jonathan Nunn" userId="decc1077-01e6-4667-a1e5-e4d2d81b579a" providerId="ADAL" clId="{C29CC763-EF52-4E6C-A41C-027CFC7A1B69}" dt="2023-12-04T11:36:38.660" v="1556" actId="121"/>
          <ac:spMkLst>
            <pc:docMk/>
            <pc:sldMk cId="3651853223" sldId="261"/>
            <ac:spMk id="2" creationId="{00000000-0000-0000-0000-000000000000}"/>
          </ac:spMkLst>
        </pc:spChg>
        <pc:spChg chg="mod">
          <ac:chgData name="Jonathan Nunn" userId="decc1077-01e6-4667-a1e5-e4d2d81b579a" providerId="ADAL" clId="{C29CC763-EF52-4E6C-A41C-027CFC7A1B69}" dt="2023-12-05T09:00:27.271" v="4030" actId="6549"/>
          <ac:spMkLst>
            <pc:docMk/>
            <pc:sldMk cId="3651853223" sldId="261"/>
            <ac:spMk id="3" creationId="{00000000-0000-0000-0000-000000000000}"/>
          </ac:spMkLst>
        </pc:spChg>
        <pc:spChg chg="mod">
          <ac:chgData name="Jonathan Nunn" userId="decc1077-01e6-4667-a1e5-e4d2d81b579a" providerId="ADAL" clId="{C29CC763-EF52-4E6C-A41C-027CFC7A1B69}" dt="2023-12-04T11:37:01.319" v="1558" actId="207"/>
          <ac:spMkLst>
            <pc:docMk/>
            <pc:sldMk cId="3651853223" sldId="261"/>
            <ac:spMk id="4" creationId="{00000000-0000-0000-0000-000000000000}"/>
          </ac:spMkLst>
        </pc:spChg>
      </pc:sldChg>
      <pc:sldChg chg="add del">
        <pc:chgData name="Jonathan Nunn" userId="decc1077-01e6-4667-a1e5-e4d2d81b579a" providerId="ADAL" clId="{C29CC763-EF52-4E6C-A41C-027CFC7A1B69}" dt="2023-12-04T11:27:01.757" v="1471"/>
        <pc:sldMkLst>
          <pc:docMk/>
          <pc:sldMk cId="0" sldId="263"/>
        </pc:sldMkLst>
      </pc:sldChg>
      <pc:sldChg chg="modSp add mod">
        <pc:chgData name="Jonathan Nunn" userId="decc1077-01e6-4667-a1e5-e4d2d81b579a" providerId="ADAL" clId="{C29CC763-EF52-4E6C-A41C-027CFC7A1B69}" dt="2023-12-01T09:09:27.559" v="51" actId="20577"/>
        <pc:sldMkLst>
          <pc:docMk/>
          <pc:sldMk cId="0" sldId="266"/>
        </pc:sldMkLst>
        <pc:spChg chg="mod">
          <ac:chgData name="Jonathan Nunn" userId="decc1077-01e6-4667-a1e5-e4d2d81b579a" providerId="ADAL" clId="{C29CC763-EF52-4E6C-A41C-027CFC7A1B69}" dt="2023-12-01T09:09:27.559" v="51" actId="20577"/>
          <ac:spMkLst>
            <pc:docMk/>
            <pc:sldMk cId="0" sldId="266"/>
            <ac:spMk id="2" creationId="{3090686E-7EEA-B8B5-36F3-479C85BEE725}"/>
          </ac:spMkLst>
        </pc:spChg>
      </pc:sldChg>
      <pc:sldChg chg="add">
        <pc:chgData name="Jonathan Nunn" userId="decc1077-01e6-4667-a1e5-e4d2d81b579a" providerId="ADAL" clId="{C29CC763-EF52-4E6C-A41C-027CFC7A1B69}" dt="2023-12-05T09:08:39.411" v="4133"/>
        <pc:sldMkLst>
          <pc:docMk/>
          <pc:sldMk cId="0" sldId="268"/>
        </pc:sldMkLst>
      </pc:sldChg>
      <pc:sldChg chg="add del">
        <pc:chgData name="Jonathan Nunn" userId="decc1077-01e6-4667-a1e5-e4d2d81b579a" providerId="ADAL" clId="{C29CC763-EF52-4E6C-A41C-027CFC7A1B69}" dt="2023-12-04T11:27:20.816" v="1474"/>
        <pc:sldMkLst>
          <pc:docMk/>
          <pc:sldMk cId="4240395787" sldId="269"/>
        </pc:sldMkLst>
      </pc:sldChg>
      <pc:sldChg chg="add ord">
        <pc:chgData name="Jonathan Nunn" userId="decc1077-01e6-4667-a1e5-e4d2d81b579a" providerId="ADAL" clId="{C29CC763-EF52-4E6C-A41C-027CFC7A1B69}" dt="2023-12-04T09:23:04.481" v="584"/>
        <pc:sldMkLst>
          <pc:docMk/>
          <pc:sldMk cId="1458865528" sldId="270"/>
        </pc:sldMkLst>
      </pc:sldChg>
      <pc:sldChg chg="addSp delSp modSp add mod modClrScheme chgLayout">
        <pc:chgData name="Jonathan Nunn" userId="decc1077-01e6-4667-a1e5-e4d2d81b579a" providerId="ADAL" clId="{C29CC763-EF52-4E6C-A41C-027CFC7A1B69}" dt="2023-12-04T09:43:28.993" v="733" actId="700"/>
        <pc:sldMkLst>
          <pc:docMk/>
          <pc:sldMk cId="1997689089" sldId="271"/>
        </pc:sldMkLst>
        <pc:spChg chg="add del mod">
          <ac:chgData name="Jonathan Nunn" userId="decc1077-01e6-4667-a1e5-e4d2d81b579a" providerId="ADAL" clId="{C29CC763-EF52-4E6C-A41C-027CFC7A1B69}" dt="2023-12-04T09:41:45.920" v="711" actId="6264"/>
          <ac:spMkLst>
            <pc:docMk/>
            <pc:sldMk cId="1997689089" sldId="271"/>
            <ac:spMk id="2" creationId="{6706EF74-F0D6-8B15-BC23-53AC3393210F}"/>
          </ac:spMkLst>
        </pc:spChg>
        <pc:spChg chg="add del mod ord">
          <ac:chgData name="Jonathan Nunn" userId="decc1077-01e6-4667-a1e5-e4d2d81b579a" providerId="ADAL" clId="{C29CC763-EF52-4E6C-A41C-027CFC7A1B69}" dt="2023-12-04T09:43:28.993" v="733" actId="700"/>
          <ac:spMkLst>
            <pc:docMk/>
            <pc:sldMk cId="1997689089" sldId="271"/>
            <ac:spMk id="3" creationId="{10DDDF71-D817-8AD3-A647-8C210179F587}"/>
          </ac:spMkLst>
        </pc:spChg>
        <pc:spChg chg="mod ord">
          <ac:chgData name="Jonathan Nunn" userId="decc1077-01e6-4667-a1e5-e4d2d81b579a" providerId="ADAL" clId="{C29CC763-EF52-4E6C-A41C-027CFC7A1B69}" dt="2023-12-04T09:43:28.993" v="733" actId="700"/>
          <ac:spMkLst>
            <pc:docMk/>
            <pc:sldMk cId="1997689089" sldId="271"/>
            <ac:spMk id="4" creationId="{28CA0E07-1D55-E11E-E9A1-29A15C343236}"/>
          </ac:spMkLst>
        </pc:spChg>
        <pc:picChg chg="mod">
          <ac:chgData name="Jonathan Nunn" userId="decc1077-01e6-4667-a1e5-e4d2d81b579a" providerId="ADAL" clId="{C29CC763-EF52-4E6C-A41C-027CFC7A1B69}" dt="2023-12-04T09:42:54.755" v="730" actId="1076"/>
          <ac:picMkLst>
            <pc:docMk/>
            <pc:sldMk cId="1997689089" sldId="271"/>
            <ac:picMk id="6" creationId="{41D068D7-CCE1-5AB2-9E9E-F8C11B9465A7}"/>
          </ac:picMkLst>
        </pc:picChg>
        <pc:picChg chg="mod">
          <ac:chgData name="Jonathan Nunn" userId="decc1077-01e6-4667-a1e5-e4d2d81b579a" providerId="ADAL" clId="{C29CC763-EF52-4E6C-A41C-027CFC7A1B69}" dt="2023-12-04T09:42:51.947" v="729" actId="1076"/>
          <ac:picMkLst>
            <pc:docMk/>
            <pc:sldMk cId="1997689089" sldId="271"/>
            <ac:picMk id="8" creationId="{978CFCD3-8AFC-711D-B6DA-0E55A091618D}"/>
          </ac:picMkLst>
        </pc:picChg>
        <pc:picChg chg="mod">
          <ac:chgData name="Jonathan Nunn" userId="decc1077-01e6-4667-a1e5-e4d2d81b579a" providerId="ADAL" clId="{C29CC763-EF52-4E6C-A41C-027CFC7A1B69}" dt="2023-12-04T09:42:32.011" v="725" actId="1076"/>
          <ac:picMkLst>
            <pc:docMk/>
            <pc:sldMk cId="1997689089" sldId="271"/>
            <ac:picMk id="14" creationId="{16FD566C-02B8-20AA-F1F2-517CB3C6EEAB}"/>
          </ac:picMkLst>
        </pc:picChg>
        <pc:picChg chg="mod">
          <ac:chgData name="Jonathan Nunn" userId="decc1077-01e6-4667-a1e5-e4d2d81b579a" providerId="ADAL" clId="{C29CC763-EF52-4E6C-A41C-027CFC7A1B69}" dt="2023-12-04T09:42:21.717" v="723" actId="14100"/>
          <ac:picMkLst>
            <pc:docMk/>
            <pc:sldMk cId="1997689089" sldId="271"/>
            <ac:picMk id="16" creationId="{A6376621-25A0-4010-D842-A3EB158FF587}"/>
          </ac:picMkLst>
        </pc:picChg>
        <pc:picChg chg="mod">
          <ac:chgData name="Jonathan Nunn" userId="decc1077-01e6-4667-a1e5-e4d2d81b579a" providerId="ADAL" clId="{C29CC763-EF52-4E6C-A41C-027CFC7A1B69}" dt="2023-12-04T09:42:21.717" v="723" actId="14100"/>
          <ac:picMkLst>
            <pc:docMk/>
            <pc:sldMk cId="1997689089" sldId="271"/>
            <ac:picMk id="18" creationId="{C702D31A-805D-E909-8929-355F2B7B260E}"/>
          </ac:picMkLst>
        </pc:picChg>
        <pc:picChg chg="mod">
          <ac:chgData name="Jonathan Nunn" userId="decc1077-01e6-4667-a1e5-e4d2d81b579a" providerId="ADAL" clId="{C29CC763-EF52-4E6C-A41C-027CFC7A1B69}" dt="2023-12-04T09:42:58.564" v="731" actId="1076"/>
          <ac:picMkLst>
            <pc:docMk/>
            <pc:sldMk cId="1997689089" sldId="271"/>
            <ac:picMk id="20" creationId="{699FF127-117F-F971-20AF-8239DD2AE5E0}"/>
          </ac:picMkLst>
        </pc:picChg>
        <pc:picChg chg="mod">
          <ac:chgData name="Jonathan Nunn" userId="decc1077-01e6-4667-a1e5-e4d2d81b579a" providerId="ADAL" clId="{C29CC763-EF52-4E6C-A41C-027CFC7A1B69}" dt="2023-12-04T09:43:09.140" v="732" actId="1076"/>
          <ac:picMkLst>
            <pc:docMk/>
            <pc:sldMk cId="1997689089" sldId="271"/>
            <ac:picMk id="22" creationId="{E5E19B58-703B-2C7A-17B1-F264F765DC16}"/>
          </ac:picMkLst>
        </pc:picChg>
        <pc:picChg chg="mod">
          <ac:chgData name="Jonathan Nunn" userId="decc1077-01e6-4667-a1e5-e4d2d81b579a" providerId="ADAL" clId="{C29CC763-EF52-4E6C-A41C-027CFC7A1B69}" dt="2023-12-04T09:42:27.749" v="724" actId="1076"/>
          <ac:picMkLst>
            <pc:docMk/>
            <pc:sldMk cId="1997689089" sldId="271"/>
            <ac:picMk id="24" creationId="{E1624983-9D87-9345-0CB6-F84660C6C86C}"/>
          </ac:picMkLst>
        </pc:picChg>
      </pc:sldChg>
      <pc:sldChg chg="add">
        <pc:chgData name="Jonathan Nunn" userId="decc1077-01e6-4667-a1e5-e4d2d81b579a" providerId="ADAL" clId="{C29CC763-EF52-4E6C-A41C-027CFC7A1B69}" dt="2023-12-04T09:23:30.128" v="585"/>
        <pc:sldMkLst>
          <pc:docMk/>
          <pc:sldMk cId="0" sldId="272"/>
        </pc:sldMkLst>
      </pc:sldChg>
      <pc:sldChg chg="add">
        <pc:chgData name="Jonathan Nunn" userId="decc1077-01e6-4667-a1e5-e4d2d81b579a" providerId="ADAL" clId="{C29CC763-EF52-4E6C-A41C-027CFC7A1B69}" dt="2023-12-01T09:10:07.943" v="52"/>
        <pc:sldMkLst>
          <pc:docMk/>
          <pc:sldMk cId="1548193821" sldId="275"/>
        </pc:sldMkLst>
      </pc:sldChg>
      <pc:sldChg chg="add">
        <pc:chgData name="Jonathan Nunn" userId="decc1077-01e6-4667-a1e5-e4d2d81b579a" providerId="ADAL" clId="{C29CC763-EF52-4E6C-A41C-027CFC7A1B69}" dt="2023-12-01T09:10:07.943" v="52"/>
        <pc:sldMkLst>
          <pc:docMk/>
          <pc:sldMk cId="1787856982" sldId="276"/>
        </pc:sldMkLst>
      </pc:sldChg>
      <pc:sldChg chg="addSp delSp modSp add mod modClrScheme chgLayout modNotesTx">
        <pc:chgData name="Jonathan Nunn" userId="decc1077-01e6-4667-a1e5-e4d2d81b579a" providerId="ADAL" clId="{C29CC763-EF52-4E6C-A41C-027CFC7A1B69}" dt="2023-12-04T09:45:09.589" v="766" actId="20577"/>
        <pc:sldMkLst>
          <pc:docMk/>
          <pc:sldMk cId="3841742944" sldId="277"/>
        </pc:sldMkLst>
        <pc:spChg chg="mod ord">
          <ac:chgData name="Jonathan Nunn" userId="decc1077-01e6-4667-a1e5-e4d2d81b579a" providerId="ADAL" clId="{C29CC763-EF52-4E6C-A41C-027CFC7A1B69}" dt="2023-12-04T09:44:42.031" v="743" actId="700"/>
          <ac:spMkLst>
            <pc:docMk/>
            <pc:sldMk cId="3841742944" sldId="277"/>
            <ac:spMk id="2" creationId="{3303500F-5B38-8154-529E-4E14BC675BAD}"/>
          </ac:spMkLst>
        </pc:spChg>
        <pc:spChg chg="add del mod">
          <ac:chgData name="Jonathan Nunn" userId="decc1077-01e6-4667-a1e5-e4d2d81b579a" providerId="ADAL" clId="{C29CC763-EF52-4E6C-A41C-027CFC7A1B69}" dt="2023-12-04T09:39:43.374" v="659" actId="6264"/>
          <ac:spMkLst>
            <pc:docMk/>
            <pc:sldMk cId="3841742944" sldId="277"/>
            <ac:spMk id="3" creationId="{B2B7400D-D08A-3D3D-3B67-EE0C51574A9D}"/>
          </ac:spMkLst>
        </pc:spChg>
        <pc:spChg chg="mod ord">
          <ac:chgData name="Jonathan Nunn" userId="decc1077-01e6-4667-a1e5-e4d2d81b579a" providerId="ADAL" clId="{C29CC763-EF52-4E6C-A41C-027CFC7A1B69}" dt="2023-12-04T09:45:01.620" v="756" actId="1076"/>
          <ac:spMkLst>
            <pc:docMk/>
            <pc:sldMk cId="3841742944" sldId="277"/>
            <ac:spMk id="4" creationId="{8689F3F7-E875-1635-B9BD-D694DB745AF1}"/>
          </ac:spMkLst>
        </pc:spChg>
        <pc:spChg chg="add del mod">
          <ac:chgData name="Jonathan Nunn" userId="decc1077-01e6-4667-a1e5-e4d2d81b579a" providerId="ADAL" clId="{C29CC763-EF52-4E6C-A41C-027CFC7A1B69}" dt="2023-12-04T09:39:43.374" v="659" actId="6264"/>
          <ac:spMkLst>
            <pc:docMk/>
            <pc:sldMk cId="3841742944" sldId="277"/>
            <ac:spMk id="5" creationId="{71C59C2C-053E-31F3-96B9-E6DFFD4C57FE}"/>
          </ac:spMkLst>
        </pc:spChg>
        <pc:spChg chg="add mod ord">
          <ac:chgData name="Jonathan Nunn" userId="decc1077-01e6-4667-a1e5-e4d2d81b579a" providerId="ADAL" clId="{C29CC763-EF52-4E6C-A41C-027CFC7A1B69}" dt="2023-12-04T09:45:01.620" v="756" actId="1076"/>
          <ac:spMkLst>
            <pc:docMk/>
            <pc:sldMk cId="3841742944" sldId="277"/>
            <ac:spMk id="6" creationId="{16D057E7-D626-8F50-259A-DBCFFACFAF31}"/>
          </ac:spMkLst>
        </pc:spChg>
        <pc:spChg chg="add mod ord">
          <ac:chgData name="Jonathan Nunn" userId="decc1077-01e6-4667-a1e5-e4d2d81b579a" providerId="ADAL" clId="{C29CC763-EF52-4E6C-A41C-027CFC7A1B69}" dt="2023-12-04T09:45:09.589" v="766" actId="20577"/>
          <ac:spMkLst>
            <pc:docMk/>
            <pc:sldMk cId="3841742944" sldId="277"/>
            <ac:spMk id="7" creationId="{E55320FE-251C-F201-8D16-7C9826F23F41}"/>
          </ac:spMkLst>
        </pc:spChg>
        <pc:spChg chg="add mod ord">
          <ac:chgData name="Jonathan Nunn" userId="decc1077-01e6-4667-a1e5-e4d2d81b579a" providerId="ADAL" clId="{C29CC763-EF52-4E6C-A41C-027CFC7A1B69}" dt="2023-12-04T09:44:53.603" v="755" actId="14100"/>
          <ac:spMkLst>
            <pc:docMk/>
            <pc:sldMk cId="3841742944" sldId="277"/>
            <ac:spMk id="8" creationId="{288AD95C-5CA7-0B53-8999-EACADF43E7E3}"/>
          </ac:spMkLst>
        </pc:spChg>
      </pc:sldChg>
      <pc:sldChg chg="add">
        <pc:chgData name="Jonathan Nunn" userId="decc1077-01e6-4667-a1e5-e4d2d81b579a" providerId="ADAL" clId="{C29CC763-EF52-4E6C-A41C-027CFC7A1B69}" dt="2023-12-01T09:10:07.943" v="52"/>
        <pc:sldMkLst>
          <pc:docMk/>
          <pc:sldMk cId="0" sldId="278"/>
        </pc:sldMkLst>
      </pc:sldChg>
      <pc:sldChg chg="add del">
        <pc:chgData name="Jonathan Nunn" userId="decc1077-01e6-4667-a1e5-e4d2d81b579a" providerId="ADAL" clId="{C29CC763-EF52-4E6C-A41C-027CFC7A1B69}" dt="2023-12-04T11:27:20.816" v="1474"/>
        <pc:sldMkLst>
          <pc:docMk/>
          <pc:sldMk cId="2756727097" sldId="283"/>
        </pc:sldMkLst>
      </pc:sldChg>
      <pc:sldChg chg="add">
        <pc:chgData name="Jonathan Nunn" userId="decc1077-01e6-4667-a1e5-e4d2d81b579a" providerId="ADAL" clId="{C29CC763-EF52-4E6C-A41C-027CFC7A1B69}" dt="2023-12-01T09:10:07.943" v="52"/>
        <pc:sldMkLst>
          <pc:docMk/>
          <pc:sldMk cId="0" sldId="293"/>
        </pc:sldMkLst>
      </pc:sldChg>
      <pc:sldChg chg="addSp delSp modSp add mod ord modClrScheme chgLayout">
        <pc:chgData name="Jonathan Nunn" userId="decc1077-01e6-4667-a1e5-e4d2d81b579a" providerId="ADAL" clId="{C29CC763-EF52-4E6C-A41C-027CFC7A1B69}" dt="2023-12-05T09:03:12.382" v="4131" actId="27636"/>
        <pc:sldMkLst>
          <pc:docMk/>
          <pc:sldMk cId="0" sldId="295"/>
        </pc:sldMkLst>
        <pc:spChg chg="add mod">
          <ac:chgData name="Jonathan Nunn" userId="decc1077-01e6-4667-a1e5-e4d2d81b579a" providerId="ADAL" clId="{C29CC763-EF52-4E6C-A41C-027CFC7A1B69}" dt="2023-12-04T11:43:23.764" v="1687" actId="1036"/>
          <ac:spMkLst>
            <pc:docMk/>
            <pc:sldMk cId="0" sldId="295"/>
            <ac:spMk id="2" creationId="{8BF90123-1A4A-4213-83BF-4B7BCE0A463B}"/>
          </ac:spMkLst>
        </pc:spChg>
        <pc:spChg chg="add mod ord">
          <ac:chgData name="Jonathan Nunn" userId="decc1077-01e6-4667-a1e5-e4d2d81b579a" providerId="ADAL" clId="{C29CC763-EF52-4E6C-A41C-027CFC7A1B69}" dt="2023-12-05T09:03:12.382" v="4131" actId="27636"/>
          <ac:spMkLst>
            <pc:docMk/>
            <pc:sldMk cId="0" sldId="295"/>
            <ac:spMk id="3" creationId="{BC8DC0C7-D81D-A81A-A4E0-358078D821E8}"/>
          </ac:spMkLst>
        </pc:spChg>
        <pc:spChg chg="add del mod ord">
          <ac:chgData name="Jonathan Nunn" userId="decc1077-01e6-4667-a1e5-e4d2d81b579a" providerId="ADAL" clId="{C29CC763-EF52-4E6C-A41C-027CFC7A1B69}" dt="2023-12-05T09:03:12.296" v="4130" actId="700"/>
          <ac:spMkLst>
            <pc:docMk/>
            <pc:sldMk cId="0" sldId="295"/>
            <ac:spMk id="4" creationId="{D6DFAC85-136A-4723-1BF1-D12468F1E5C0}"/>
          </ac:spMkLst>
        </pc:spChg>
        <pc:spChg chg="del">
          <ac:chgData name="Jonathan Nunn" userId="decc1077-01e6-4667-a1e5-e4d2d81b579a" providerId="ADAL" clId="{C29CC763-EF52-4E6C-A41C-027CFC7A1B69}" dt="2023-12-05T09:02:58.278" v="4119" actId="478"/>
          <ac:spMkLst>
            <pc:docMk/>
            <pc:sldMk cId="0" sldId="295"/>
            <ac:spMk id="428" creationId="{00000000-0000-0000-0000-000000000000}"/>
          </ac:spMkLst>
        </pc:spChg>
        <pc:picChg chg="mod">
          <ac:chgData name="Jonathan Nunn" userId="decc1077-01e6-4667-a1e5-e4d2d81b579a" providerId="ADAL" clId="{C29CC763-EF52-4E6C-A41C-027CFC7A1B69}" dt="2023-12-04T11:41:38.362" v="1610" actId="14100"/>
          <ac:picMkLst>
            <pc:docMk/>
            <pc:sldMk cId="0" sldId="295"/>
            <ac:picMk id="417" creationId="{00000000-0000-0000-0000-000000000000}"/>
          </ac:picMkLst>
        </pc:picChg>
        <pc:picChg chg="mod">
          <ac:chgData name="Jonathan Nunn" userId="decc1077-01e6-4667-a1e5-e4d2d81b579a" providerId="ADAL" clId="{C29CC763-EF52-4E6C-A41C-027CFC7A1B69}" dt="2023-12-04T11:41:20.805" v="1603" actId="1076"/>
          <ac:picMkLst>
            <pc:docMk/>
            <pc:sldMk cId="0" sldId="295"/>
            <ac:picMk id="418" creationId="{00000000-0000-0000-0000-000000000000}"/>
          </ac:picMkLst>
        </pc:picChg>
        <pc:picChg chg="mod">
          <ac:chgData name="Jonathan Nunn" userId="decc1077-01e6-4667-a1e5-e4d2d81b579a" providerId="ADAL" clId="{C29CC763-EF52-4E6C-A41C-027CFC7A1B69}" dt="2023-12-04T11:41:56.465" v="1616" actId="1076"/>
          <ac:picMkLst>
            <pc:docMk/>
            <pc:sldMk cId="0" sldId="295"/>
            <ac:picMk id="419" creationId="{00000000-0000-0000-0000-000000000000}"/>
          </ac:picMkLst>
        </pc:picChg>
        <pc:picChg chg="mod modCrop">
          <ac:chgData name="Jonathan Nunn" userId="decc1077-01e6-4667-a1e5-e4d2d81b579a" providerId="ADAL" clId="{C29CC763-EF52-4E6C-A41C-027CFC7A1B69}" dt="2023-12-04T11:43:16.342" v="1675" actId="1036"/>
          <ac:picMkLst>
            <pc:docMk/>
            <pc:sldMk cId="0" sldId="295"/>
            <ac:picMk id="420" creationId="{00000000-0000-0000-0000-000000000000}"/>
          </ac:picMkLst>
        </pc:picChg>
        <pc:picChg chg="mod">
          <ac:chgData name="Jonathan Nunn" userId="decc1077-01e6-4667-a1e5-e4d2d81b579a" providerId="ADAL" clId="{C29CC763-EF52-4E6C-A41C-027CFC7A1B69}" dt="2023-12-04T11:41:22.768" v="1604" actId="1076"/>
          <ac:picMkLst>
            <pc:docMk/>
            <pc:sldMk cId="0" sldId="295"/>
            <ac:picMk id="421" creationId="{00000000-0000-0000-0000-000000000000}"/>
          </ac:picMkLst>
        </pc:picChg>
        <pc:picChg chg="mod">
          <ac:chgData name="Jonathan Nunn" userId="decc1077-01e6-4667-a1e5-e4d2d81b579a" providerId="ADAL" clId="{C29CC763-EF52-4E6C-A41C-027CFC7A1B69}" dt="2023-12-04T11:43:16.342" v="1675" actId="1036"/>
          <ac:picMkLst>
            <pc:docMk/>
            <pc:sldMk cId="0" sldId="295"/>
            <ac:picMk id="422" creationId="{00000000-0000-0000-0000-000000000000}"/>
          </ac:picMkLst>
        </pc:picChg>
        <pc:picChg chg="mod">
          <ac:chgData name="Jonathan Nunn" userId="decc1077-01e6-4667-a1e5-e4d2d81b579a" providerId="ADAL" clId="{C29CC763-EF52-4E6C-A41C-027CFC7A1B69}" dt="2023-12-04T11:41:49.162" v="1613" actId="1076"/>
          <ac:picMkLst>
            <pc:docMk/>
            <pc:sldMk cId="0" sldId="295"/>
            <ac:picMk id="423" creationId="{00000000-0000-0000-0000-000000000000}"/>
          </ac:picMkLst>
        </pc:picChg>
        <pc:picChg chg="mod">
          <ac:chgData name="Jonathan Nunn" userId="decc1077-01e6-4667-a1e5-e4d2d81b579a" providerId="ADAL" clId="{C29CC763-EF52-4E6C-A41C-027CFC7A1B69}" dt="2023-12-04T11:41:24.413" v="1605" actId="1076"/>
          <ac:picMkLst>
            <pc:docMk/>
            <pc:sldMk cId="0" sldId="295"/>
            <ac:picMk id="424" creationId="{00000000-0000-0000-0000-000000000000}"/>
          </ac:picMkLst>
        </pc:picChg>
        <pc:picChg chg="mod">
          <ac:chgData name="Jonathan Nunn" userId="decc1077-01e6-4667-a1e5-e4d2d81b579a" providerId="ADAL" clId="{C29CC763-EF52-4E6C-A41C-027CFC7A1B69}" dt="2023-12-04T11:41:51.160" v="1614" actId="1076"/>
          <ac:picMkLst>
            <pc:docMk/>
            <pc:sldMk cId="0" sldId="295"/>
            <ac:picMk id="425" creationId="{00000000-0000-0000-0000-000000000000}"/>
          </ac:picMkLst>
        </pc:picChg>
        <pc:picChg chg="mod">
          <ac:chgData name="Jonathan Nunn" userId="decc1077-01e6-4667-a1e5-e4d2d81b579a" providerId="ADAL" clId="{C29CC763-EF52-4E6C-A41C-027CFC7A1B69}" dt="2023-12-04T11:41:52.794" v="1615" actId="1076"/>
          <ac:picMkLst>
            <pc:docMk/>
            <pc:sldMk cId="0" sldId="295"/>
            <ac:picMk id="426" creationId="{00000000-0000-0000-0000-000000000000}"/>
          </ac:picMkLst>
        </pc:picChg>
        <pc:picChg chg="mod">
          <ac:chgData name="Jonathan Nunn" userId="decc1077-01e6-4667-a1e5-e4d2d81b579a" providerId="ADAL" clId="{C29CC763-EF52-4E6C-A41C-027CFC7A1B69}" dt="2023-12-04T11:41:28.467" v="1607" actId="1076"/>
          <ac:picMkLst>
            <pc:docMk/>
            <pc:sldMk cId="0" sldId="295"/>
            <ac:picMk id="427" creationId="{00000000-0000-0000-0000-000000000000}"/>
          </ac:picMkLst>
        </pc:picChg>
      </pc:sldChg>
      <pc:sldChg chg="add">
        <pc:chgData name="Jonathan Nunn" userId="decc1077-01e6-4667-a1e5-e4d2d81b579a" providerId="ADAL" clId="{C29CC763-EF52-4E6C-A41C-027CFC7A1B69}" dt="2023-12-01T09:10:07.943" v="52"/>
        <pc:sldMkLst>
          <pc:docMk/>
          <pc:sldMk cId="341829599" sldId="296"/>
        </pc:sldMkLst>
      </pc:sldChg>
      <pc:sldChg chg="add">
        <pc:chgData name="Jonathan Nunn" userId="decc1077-01e6-4667-a1e5-e4d2d81b579a" providerId="ADAL" clId="{C29CC763-EF52-4E6C-A41C-027CFC7A1B69}" dt="2023-12-01T09:10:07.943" v="52"/>
        <pc:sldMkLst>
          <pc:docMk/>
          <pc:sldMk cId="2654626056" sldId="297"/>
        </pc:sldMkLst>
      </pc:sldChg>
      <pc:sldChg chg="add">
        <pc:chgData name="Jonathan Nunn" userId="decc1077-01e6-4667-a1e5-e4d2d81b579a" providerId="ADAL" clId="{C29CC763-EF52-4E6C-A41C-027CFC7A1B69}" dt="2023-12-04T11:39:29.020" v="1563"/>
        <pc:sldMkLst>
          <pc:docMk/>
          <pc:sldMk cId="1113442299" sldId="298"/>
        </pc:sldMkLst>
      </pc:sldChg>
      <pc:sldChg chg="add">
        <pc:chgData name="Jonathan Nunn" userId="decc1077-01e6-4667-a1e5-e4d2d81b579a" providerId="ADAL" clId="{C29CC763-EF52-4E6C-A41C-027CFC7A1B69}" dt="2023-12-04T11:39:29.020" v="1563"/>
        <pc:sldMkLst>
          <pc:docMk/>
          <pc:sldMk cId="2248514443" sldId="299"/>
        </pc:sldMkLst>
      </pc:sldChg>
      <pc:sldChg chg="add">
        <pc:chgData name="Jonathan Nunn" userId="decc1077-01e6-4667-a1e5-e4d2d81b579a" providerId="ADAL" clId="{C29CC763-EF52-4E6C-A41C-027CFC7A1B69}" dt="2023-12-04T11:39:29.020" v="1563"/>
        <pc:sldMkLst>
          <pc:docMk/>
          <pc:sldMk cId="949978275" sldId="300"/>
        </pc:sldMkLst>
      </pc:sldChg>
      <pc:sldChg chg="add ord">
        <pc:chgData name="Jonathan Nunn" userId="decc1077-01e6-4667-a1e5-e4d2d81b579a" providerId="ADAL" clId="{C29CC763-EF52-4E6C-A41C-027CFC7A1B69}" dt="2023-12-05T09:01:13.217" v="4069"/>
        <pc:sldMkLst>
          <pc:docMk/>
          <pc:sldMk cId="1943938277" sldId="301"/>
        </pc:sldMkLst>
      </pc:sldChg>
      <pc:sldChg chg="add">
        <pc:chgData name="Jonathan Nunn" userId="decc1077-01e6-4667-a1e5-e4d2d81b579a" providerId="ADAL" clId="{C29CC763-EF52-4E6C-A41C-027CFC7A1B69}" dt="2023-12-04T11:39:29.020" v="1563"/>
        <pc:sldMkLst>
          <pc:docMk/>
          <pc:sldMk cId="3093172911" sldId="302"/>
        </pc:sldMkLst>
      </pc:sldChg>
      <pc:sldChg chg="add ord">
        <pc:chgData name="Jonathan Nunn" userId="decc1077-01e6-4667-a1e5-e4d2d81b579a" providerId="ADAL" clId="{C29CC763-EF52-4E6C-A41C-027CFC7A1B69}" dt="2023-12-01T09:11:52.879" v="58"/>
        <pc:sldMkLst>
          <pc:docMk/>
          <pc:sldMk cId="1458706139" sldId="303"/>
        </pc:sldMkLst>
      </pc:sldChg>
      <pc:sldChg chg="add">
        <pc:chgData name="Jonathan Nunn" userId="decc1077-01e6-4667-a1e5-e4d2d81b579a" providerId="ADAL" clId="{C29CC763-EF52-4E6C-A41C-027CFC7A1B69}" dt="2023-12-04T11:39:29.020" v="1563"/>
        <pc:sldMkLst>
          <pc:docMk/>
          <pc:sldMk cId="15821626" sldId="304"/>
        </pc:sldMkLst>
      </pc:sldChg>
      <pc:sldChg chg="modSp add mod ord modAnim">
        <pc:chgData name="Jonathan Nunn" userId="decc1077-01e6-4667-a1e5-e4d2d81b579a" providerId="ADAL" clId="{C29CC763-EF52-4E6C-A41C-027CFC7A1B69}" dt="2023-12-05T09:00:02.189" v="4029"/>
        <pc:sldMkLst>
          <pc:docMk/>
          <pc:sldMk cId="928300818" sldId="306"/>
        </pc:sldMkLst>
        <pc:spChg chg="mod">
          <ac:chgData name="Jonathan Nunn" userId="decc1077-01e6-4667-a1e5-e4d2d81b579a" providerId="ADAL" clId="{C29CC763-EF52-4E6C-A41C-027CFC7A1B69}" dt="2023-12-04T08:52:08.037" v="581" actId="1582"/>
          <ac:spMkLst>
            <pc:docMk/>
            <pc:sldMk cId="928300818" sldId="306"/>
            <ac:spMk id="6" creationId="{611C5E14-BCAB-8326-8CF5-55BB33A208BB}"/>
          </ac:spMkLst>
        </pc:spChg>
        <pc:spChg chg="mod">
          <ac:chgData name="Jonathan Nunn" userId="decc1077-01e6-4667-a1e5-e4d2d81b579a" providerId="ADAL" clId="{C29CC763-EF52-4E6C-A41C-027CFC7A1B69}" dt="2023-12-04T08:51:39.671" v="579" actId="20577"/>
          <ac:spMkLst>
            <pc:docMk/>
            <pc:sldMk cId="928300818" sldId="306"/>
            <ac:spMk id="7" creationId="{DB722E5B-BF5C-0929-E770-010189B1D8E9}"/>
          </ac:spMkLst>
        </pc:spChg>
        <pc:spChg chg="mod">
          <ac:chgData name="Jonathan Nunn" userId="decc1077-01e6-4667-a1e5-e4d2d81b579a" providerId="ADAL" clId="{C29CC763-EF52-4E6C-A41C-027CFC7A1B69}" dt="2023-12-05T08:59:52.428" v="4028" actId="207"/>
          <ac:spMkLst>
            <pc:docMk/>
            <pc:sldMk cId="928300818" sldId="306"/>
            <ac:spMk id="9" creationId="{7EEF70F0-F70C-BC0F-C2F4-DC73BEA2BC8C}"/>
          </ac:spMkLst>
        </pc:spChg>
        <pc:grpChg chg="mod">
          <ac:chgData name="Jonathan Nunn" userId="decc1077-01e6-4667-a1e5-e4d2d81b579a" providerId="ADAL" clId="{C29CC763-EF52-4E6C-A41C-027CFC7A1B69}" dt="2023-12-04T08:51:35.783" v="577" actId="14100"/>
          <ac:grpSpMkLst>
            <pc:docMk/>
            <pc:sldMk cId="928300818" sldId="306"/>
            <ac:grpSpMk id="8" creationId="{B2578198-1C9A-0284-FBC8-8185BA8A4875}"/>
          </ac:grpSpMkLst>
        </pc:grpChg>
      </pc:sldChg>
      <pc:sldChg chg="add">
        <pc:chgData name="Jonathan Nunn" userId="decc1077-01e6-4667-a1e5-e4d2d81b579a" providerId="ADAL" clId="{C29CC763-EF52-4E6C-A41C-027CFC7A1B69}" dt="2023-12-01T09:10:07.943" v="52"/>
        <pc:sldMkLst>
          <pc:docMk/>
          <pc:sldMk cId="1917134294" sldId="309"/>
        </pc:sldMkLst>
      </pc:sldChg>
      <pc:sldChg chg="add">
        <pc:chgData name="Jonathan Nunn" userId="decc1077-01e6-4667-a1e5-e4d2d81b579a" providerId="ADAL" clId="{C29CC763-EF52-4E6C-A41C-027CFC7A1B69}" dt="2023-12-04T09:37:28.018" v="657"/>
        <pc:sldMkLst>
          <pc:docMk/>
          <pc:sldMk cId="1011041226" sldId="313"/>
        </pc:sldMkLst>
      </pc:sldChg>
      <pc:sldChg chg="modSp add mod">
        <pc:chgData name="Jonathan Nunn" userId="decc1077-01e6-4667-a1e5-e4d2d81b579a" providerId="ADAL" clId="{C29CC763-EF52-4E6C-A41C-027CFC7A1B69}" dt="2023-12-04T09:43:45.987" v="739" actId="1035"/>
        <pc:sldMkLst>
          <pc:docMk/>
          <pc:sldMk cId="3038249905" sldId="317"/>
        </pc:sldMkLst>
        <pc:picChg chg="mod">
          <ac:chgData name="Jonathan Nunn" userId="decc1077-01e6-4667-a1e5-e4d2d81b579a" providerId="ADAL" clId="{C29CC763-EF52-4E6C-A41C-027CFC7A1B69}" dt="2023-12-04T09:43:36.725" v="734" actId="1076"/>
          <ac:picMkLst>
            <pc:docMk/>
            <pc:sldMk cId="3038249905" sldId="317"/>
            <ac:picMk id="3" creationId="{B2A13699-9B29-3045-5966-A9D775DB43F3}"/>
          </ac:picMkLst>
        </pc:picChg>
        <pc:picChg chg="mod">
          <ac:chgData name="Jonathan Nunn" userId="decc1077-01e6-4667-a1e5-e4d2d81b579a" providerId="ADAL" clId="{C29CC763-EF52-4E6C-A41C-027CFC7A1B69}" dt="2023-12-04T09:43:45.987" v="739" actId="1035"/>
          <ac:picMkLst>
            <pc:docMk/>
            <pc:sldMk cId="3038249905" sldId="317"/>
            <ac:picMk id="7" creationId="{9FBFD2B9-6C02-9554-FD00-502EDD084A50}"/>
          </ac:picMkLst>
        </pc:picChg>
      </pc:sldChg>
      <pc:sldChg chg="add del">
        <pc:chgData name="Jonathan Nunn" userId="decc1077-01e6-4667-a1e5-e4d2d81b579a" providerId="ADAL" clId="{C29CC763-EF52-4E6C-A41C-027CFC7A1B69}" dt="2023-12-04T11:27:20.816" v="1474"/>
        <pc:sldMkLst>
          <pc:docMk/>
          <pc:sldMk cId="1359530552" sldId="318"/>
        </pc:sldMkLst>
      </pc:sldChg>
      <pc:sldChg chg="modSp add mod ord">
        <pc:chgData name="Jonathan Nunn" userId="decc1077-01e6-4667-a1e5-e4d2d81b579a" providerId="ADAL" clId="{C29CC763-EF52-4E6C-A41C-027CFC7A1B69}" dt="2023-12-04T11:40:50.308" v="1600" actId="20577"/>
        <pc:sldMkLst>
          <pc:docMk/>
          <pc:sldMk cId="3446112594" sldId="320"/>
        </pc:sldMkLst>
        <pc:spChg chg="mod">
          <ac:chgData name="Jonathan Nunn" userId="decc1077-01e6-4667-a1e5-e4d2d81b579a" providerId="ADAL" clId="{C29CC763-EF52-4E6C-A41C-027CFC7A1B69}" dt="2023-12-04T11:40:50.308" v="1600" actId="20577"/>
          <ac:spMkLst>
            <pc:docMk/>
            <pc:sldMk cId="3446112594" sldId="320"/>
            <ac:spMk id="164" creationId="{79FDDE50-E258-B016-F5F5-7A1F15164310}"/>
          </ac:spMkLst>
        </pc:spChg>
      </pc:sldChg>
      <pc:sldChg chg="modSp add mod ord modAnim">
        <pc:chgData name="Jonathan Nunn" userId="decc1077-01e6-4667-a1e5-e4d2d81b579a" providerId="ADAL" clId="{C29CC763-EF52-4E6C-A41C-027CFC7A1B69}" dt="2023-12-05T08:59:25.751" v="4026"/>
        <pc:sldMkLst>
          <pc:docMk/>
          <pc:sldMk cId="1002181371" sldId="321"/>
        </pc:sldMkLst>
        <pc:spChg chg="mod">
          <ac:chgData name="Jonathan Nunn" userId="decc1077-01e6-4667-a1e5-e4d2d81b579a" providerId="ADAL" clId="{C29CC763-EF52-4E6C-A41C-027CFC7A1B69}" dt="2023-12-05T08:59:06.201" v="4024" actId="1035"/>
          <ac:spMkLst>
            <pc:docMk/>
            <pc:sldMk cId="1002181371" sldId="321"/>
            <ac:spMk id="7" creationId="{EA8226FC-DF13-A5C9-F0B7-E30667A683A3}"/>
          </ac:spMkLst>
        </pc:spChg>
      </pc:sldChg>
      <pc:sldChg chg="add del">
        <pc:chgData name="Jonathan Nunn" userId="decc1077-01e6-4667-a1e5-e4d2d81b579a" providerId="ADAL" clId="{C29CC763-EF52-4E6C-A41C-027CFC7A1B69}" dt="2023-12-01T09:23:08.257" v="372" actId="47"/>
        <pc:sldMkLst>
          <pc:docMk/>
          <pc:sldMk cId="0" sldId="325"/>
        </pc:sldMkLst>
      </pc:sldChg>
      <pc:sldChg chg="add ord">
        <pc:chgData name="Jonathan Nunn" userId="decc1077-01e6-4667-a1e5-e4d2d81b579a" providerId="ADAL" clId="{C29CC763-EF52-4E6C-A41C-027CFC7A1B69}" dt="2023-12-01T09:11:52.879" v="58"/>
        <pc:sldMkLst>
          <pc:docMk/>
          <pc:sldMk cId="1163487642" sldId="326"/>
        </pc:sldMkLst>
      </pc:sldChg>
      <pc:sldChg chg="add">
        <pc:chgData name="Jonathan Nunn" userId="decc1077-01e6-4667-a1e5-e4d2d81b579a" providerId="ADAL" clId="{C29CC763-EF52-4E6C-A41C-027CFC7A1B69}" dt="2023-12-01T09:10:07.943" v="52"/>
        <pc:sldMkLst>
          <pc:docMk/>
          <pc:sldMk cId="4009031820" sldId="327"/>
        </pc:sldMkLst>
      </pc:sldChg>
      <pc:sldChg chg="addSp delSp modSp add mod modAnim modNotesTx">
        <pc:chgData name="Jonathan Nunn" userId="decc1077-01e6-4667-a1e5-e4d2d81b579a" providerId="ADAL" clId="{C29CC763-EF52-4E6C-A41C-027CFC7A1B69}" dt="2023-12-04T14:16:03.023" v="3950"/>
        <pc:sldMkLst>
          <pc:docMk/>
          <pc:sldMk cId="1118784891" sldId="328"/>
        </pc:sldMkLst>
        <pc:spChg chg="mod">
          <ac:chgData name="Jonathan Nunn" userId="decc1077-01e6-4667-a1e5-e4d2d81b579a" providerId="ADAL" clId="{C29CC763-EF52-4E6C-A41C-027CFC7A1B69}" dt="2023-12-01T09:20:32.561" v="349" actId="242"/>
          <ac:spMkLst>
            <pc:docMk/>
            <pc:sldMk cId="1118784891" sldId="328"/>
            <ac:spMk id="2" creationId="{9655964E-8418-73E4-2AF2-5BECB42C0761}"/>
          </ac:spMkLst>
        </pc:spChg>
        <pc:spChg chg="del mod">
          <ac:chgData name="Jonathan Nunn" userId="decc1077-01e6-4667-a1e5-e4d2d81b579a" providerId="ADAL" clId="{C29CC763-EF52-4E6C-A41C-027CFC7A1B69}" dt="2023-12-01T09:16:36.419" v="310" actId="478"/>
          <ac:spMkLst>
            <pc:docMk/>
            <pc:sldMk cId="1118784891" sldId="328"/>
            <ac:spMk id="5" creationId="{E0B4098A-9193-399E-8F02-B55E1F2F14BB}"/>
          </ac:spMkLst>
        </pc:spChg>
        <pc:spChg chg="mod">
          <ac:chgData name="Jonathan Nunn" userId="decc1077-01e6-4667-a1e5-e4d2d81b579a" providerId="ADAL" clId="{C29CC763-EF52-4E6C-A41C-027CFC7A1B69}" dt="2023-12-01T09:19:15.795" v="325" actId="208"/>
          <ac:spMkLst>
            <pc:docMk/>
            <pc:sldMk cId="1118784891" sldId="328"/>
            <ac:spMk id="6" creationId="{8E4A1F07-A0F3-7E4D-0D3D-A0BC48C7BB98}"/>
          </ac:spMkLst>
        </pc:spChg>
        <pc:spChg chg="mod">
          <ac:chgData name="Jonathan Nunn" userId="decc1077-01e6-4667-a1e5-e4d2d81b579a" providerId="ADAL" clId="{C29CC763-EF52-4E6C-A41C-027CFC7A1B69}" dt="2023-12-01T09:19:15.795" v="325" actId="208"/>
          <ac:spMkLst>
            <pc:docMk/>
            <pc:sldMk cId="1118784891" sldId="328"/>
            <ac:spMk id="7" creationId="{7D4D73C8-DFE9-C1D4-6425-C6A459E129B3}"/>
          </ac:spMkLst>
        </pc:spChg>
        <pc:spChg chg="mod">
          <ac:chgData name="Jonathan Nunn" userId="decc1077-01e6-4667-a1e5-e4d2d81b579a" providerId="ADAL" clId="{C29CC763-EF52-4E6C-A41C-027CFC7A1B69}" dt="2023-12-01T09:21:41.927" v="362" actId="1035"/>
          <ac:spMkLst>
            <pc:docMk/>
            <pc:sldMk cId="1118784891" sldId="328"/>
            <ac:spMk id="8" creationId="{522751B5-39DE-63A6-8323-938614128E55}"/>
          </ac:spMkLst>
        </pc:spChg>
        <pc:spChg chg="mod">
          <ac:chgData name="Jonathan Nunn" userId="decc1077-01e6-4667-a1e5-e4d2d81b579a" providerId="ADAL" clId="{C29CC763-EF52-4E6C-A41C-027CFC7A1B69}" dt="2023-12-01T09:21:41.927" v="362" actId="1035"/>
          <ac:spMkLst>
            <pc:docMk/>
            <pc:sldMk cId="1118784891" sldId="328"/>
            <ac:spMk id="9" creationId="{9519F984-78FD-B271-46FB-CA04695539E7}"/>
          </ac:spMkLst>
        </pc:spChg>
        <pc:spChg chg="mod">
          <ac:chgData name="Jonathan Nunn" userId="decc1077-01e6-4667-a1e5-e4d2d81b579a" providerId="ADAL" clId="{C29CC763-EF52-4E6C-A41C-027CFC7A1B69}" dt="2023-12-01T09:21:41.927" v="362" actId="1035"/>
          <ac:spMkLst>
            <pc:docMk/>
            <pc:sldMk cId="1118784891" sldId="328"/>
            <ac:spMk id="10" creationId="{5205D583-9FEA-4BBF-83EB-8B9C5AE4E811}"/>
          </ac:spMkLst>
        </pc:spChg>
        <pc:spChg chg="del mod">
          <ac:chgData name="Jonathan Nunn" userId="decc1077-01e6-4667-a1e5-e4d2d81b579a" providerId="ADAL" clId="{C29CC763-EF52-4E6C-A41C-027CFC7A1B69}" dt="2023-12-01T09:16:44.070" v="312" actId="478"/>
          <ac:spMkLst>
            <pc:docMk/>
            <pc:sldMk cId="1118784891" sldId="328"/>
            <ac:spMk id="11" creationId="{9D6A4693-4C08-7CB5-2F96-6E027E89B118}"/>
          </ac:spMkLst>
        </pc:spChg>
        <pc:spChg chg="mod">
          <ac:chgData name="Jonathan Nunn" userId="decc1077-01e6-4667-a1e5-e4d2d81b579a" providerId="ADAL" clId="{C29CC763-EF52-4E6C-A41C-027CFC7A1B69}" dt="2023-12-01T09:19:00.946" v="323" actId="1582"/>
          <ac:spMkLst>
            <pc:docMk/>
            <pc:sldMk cId="1118784891" sldId="328"/>
            <ac:spMk id="12" creationId="{698A0CC0-4066-12F9-1528-51E46FE20F2C}"/>
          </ac:spMkLst>
        </pc:spChg>
        <pc:spChg chg="del mod">
          <ac:chgData name="Jonathan Nunn" userId="decc1077-01e6-4667-a1e5-e4d2d81b579a" providerId="ADAL" clId="{C29CC763-EF52-4E6C-A41C-027CFC7A1B69}" dt="2023-12-01T09:16:46.262" v="313" actId="478"/>
          <ac:spMkLst>
            <pc:docMk/>
            <pc:sldMk cId="1118784891" sldId="328"/>
            <ac:spMk id="13" creationId="{B562457D-315D-91B0-021D-D3D4323F6201}"/>
          </ac:spMkLst>
        </pc:spChg>
        <pc:spChg chg="mod">
          <ac:chgData name="Jonathan Nunn" userId="decc1077-01e6-4667-a1e5-e4d2d81b579a" providerId="ADAL" clId="{C29CC763-EF52-4E6C-A41C-027CFC7A1B69}" dt="2023-12-01T09:19:15.795" v="325" actId="208"/>
          <ac:spMkLst>
            <pc:docMk/>
            <pc:sldMk cId="1118784891" sldId="328"/>
            <ac:spMk id="14" creationId="{ABD433D2-1604-7625-E67F-88F84808AAB4}"/>
          </ac:spMkLst>
        </pc:spChg>
        <pc:spChg chg="del mod">
          <ac:chgData name="Jonathan Nunn" userId="decc1077-01e6-4667-a1e5-e4d2d81b579a" providerId="ADAL" clId="{C29CC763-EF52-4E6C-A41C-027CFC7A1B69}" dt="2023-12-01T09:16:48.486" v="314" actId="478"/>
          <ac:spMkLst>
            <pc:docMk/>
            <pc:sldMk cId="1118784891" sldId="328"/>
            <ac:spMk id="15" creationId="{1F1A82A2-7973-7B8B-917D-60CD3C75D73F}"/>
          </ac:spMkLst>
        </pc:spChg>
        <pc:spChg chg="mod">
          <ac:chgData name="Jonathan Nunn" userId="decc1077-01e6-4667-a1e5-e4d2d81b579a" providerId="ADAL" clId="{C29CC763-EF52-4E6C-A41C-027CFC7A1B69}" dt="2023-12-01T09:19:00.946" v="323" actId="1582"/>
          <ac:spMkLst>
            <pc:docMk/>
            <pc:sldMk cId="1118784891" sldId="328"/>
            <ac:spMk id="16" creationId="{9F1F6B8D-DBB6-E0C1-9C9E-18F2FB713D69}"/>
          </ac:spMkLst>
        </pc:spChg>
        <pc:spChg chg="mod">
          <ac:chgData name="Jonathan Nunn" userId="decc1077-01e6-4667-a1e5-e4d2d81b579a" providerId="ADAL" clId="{C29CC763-EF52-4E6C-A41C-027CFC7A1B69}" dt="2023-12-01T09:21:41.927" v="362" actId="1035"/>
          <ac:spMkLst>
            <pc:docMk/>
            <pc:sldMk cId="1118784891" sldId="328"/>
            <ac:spMk id="17" creationId="{C520CE9E-4B87-16BD-EB4E-CD7AB2E44993}"/>
          </ac:spMkLst>
        </pc:spChg>
        <pc:spChg chg="mod">
          <ac:chgData name="Jonathan Nunn" userId="decc1077-01e6-4667-a1e5-e4d2d81b579a" providerId="ADAL" clId="{C29CC763-EF52-4E6C-A41C-027CFC7A1B69}" dt="2023-12-01T09:21:41.927" v="362" actId="1035"/>
          <ac:spMkLst>
            <pc:docMk/>
            <pc:sldMk cId="1118784891" sldId="328"/>
            <ac:spMk id="18" creationId="{C8A9C9F6-0976-8FCA-1617-D70A51FF9CC5}"/>
          </ac:spMkLst>
        </pc:spChg>
        <pc:spChg chg="mod">
          <ac:chgData name="Jonathan Nunn" userId="decc1077-01e6-4667-a1e5-e4d2d81b579a" providerId="ADAL" clId="{C29CC763-EF52-4E6C-A41C-027CFC7A1B69}" dt="2023-12-01T09:21:41.927" v="362" actId="1035"/>
          <ac:spMkLst>
            <pc:docMk/>
            <pc:sldMk cId="1118784891" sldId="328"/>
            <ac:spMk id="19" creationId="{DD1D9EBE-3F9F-A587-B0CB-375AA5B3F5F9}"/>
          </ac:spMkLst>
        </pc:spChg>
        <pc:spChg chg="mod">
          <ac:chgData name="Jonathan Nunn" userId="decc1077-01e6-4667-a1e5-e4d2d81b579a" providerId="ADAL" clId="{C29CC763-EF52-4E6C-A41C-027CFC7A1B69}" dt="2023-12-01T09:17:25.780" v="317" actId="207"/>
          <ac:spMkLst>
            <pc:docMk/>
            <pc:sldMk cId="1118784891" sldId="328"/>
            <ac:spMk id="20" creationId="{4304A081-C485-2B81-9F4C-D1D26AD5D4C5}"/>
          </ac:spMkLst>
        </pc:spChg>
        <pc:spChg chg="mod">
          <ac:chgData name="Jonathan Nunn" userId="decc1077-01e6-4667-a1e5-e4d2d81b579a" providerId="ADAL" clId="{C29CC763-EF52-4E6C-A41C-027CFC7A1B69}" dt="2023-12-01T09:18:26.830" v="321" actId="207"/>
          <ac:spMkLst>
            <pc:docMk/>
            <pc:sldMk cId="1118784891" sldId="328"/>
            <ac:spMk id="21" creationId="{DC29262B-6180-3204-0836-D7C475EE2B4F}"/>
          </ac:spMkLst>
        </pc:spChg>
        <pc:spChg chg="mod">
          <ac:chgData name="Jonathan Nunn" userId="decc1077-01e6-4667-a1e5-e4d2d81b579a" providerId="ADAL" clId="{C29CC763-EF52-4E6C-A41C-027CFC7A1B69}" dt="2023-12-01T09:17:25.780" v="317" actId="207"/>
          <ac:spMkLst>
            <pc:docMk/>
            <pc:sldMk cId="1118784891" sldId="328"/>
            <ac:spMk id="22" creationId="{962FF721-206B-24A9-7958-0EDF492ADDDD}"/>
          </ac:spMkLst>
        </pc:spChg>
        <pc:spChg chg="mod">
          <ac:chgData name="Jonathan Nunn" userId="decc1077-01e6-4667-a1e5-e4d2d81b579a" providerId="ADAL" clId="{C29CC763-EF52-4E6C-A41C-027CFC7A1B69}" dt="2023-12-01T09:18:26.830" v="321" actId="207"/>
          <ac:spMkLst>
            <pc:docMk/>
            <pc:sldMk cId="1118784891" sldId="328"/>
            <ac:spMk id="23" creationId="{82D49ABF-3CAB-4A73-E9A7-8D12B92B0059}"/>
          </ac:spMkLst>
        </pc:spChg>
        <pc:spChg chg="mod">
          <ac:chgData name="Jonathan Nunn" userId="decc1077-01e6-4667-a1e5-e4d2d81b579a" providerId="ADAL" clId="{C29CC763-EF52-4E6C-A41C-027CFC7A1B69}" dt="2023-12-01T09:17:25.780" v="317" actId="207"/>
          <ac:spMkLst>
            <pc:docMk/>
            <pc:sldMk cId="1118784891" sldId="328"/>
            <ac:spMk id="24" creationId="{A4D46C60-1047-EAED-26CA-F863BCA81857}"/>
          </ac:spMkLst>
        </pc:spChg>
        <pc:spChg chg="mod">
          <ac:chgData name="Jonathan Nunn" userId="decc1077-01e6-4667-a1e5-e4d2d81b579a" providerId="ADAL" clId="{C29CC763-EF52-4E6C-A41C-027CFC7A1B69}" dt="2023-12-01T09:18:26.830" v="321" actId="207"/>
          <ac:spMkLst>
            <pc:docMk/>
            <pc:sldMk cId="1118784891" sldId="328"/>
            <ac:spMk id="25" creationId="{79CCFE56-87CE-04E5-7ECD-FBBDB69AFDDE}"/>
          </ac:spMkLst>
        </pc:spChg>
        <pc:spChg chg="mod">
          <ac:chgData name="Jonathan Nunn" userId="decc1077-01e6-4667-a1e5-e4d2d81b579a" providerId="ADAL" clId="{C29CC763-EF52-4E6C-A41C-027CFC7A1B69}" dt="2023-12-01T09:21:41.927" v="362" actId="1035"/>
          <ac:spMkLst>
            <pc:docMk/>
            <pc:sldMk cId="1118784891" sldId="328"/>
            <ac:spMk id="26" creationId="{BE8E01FD-8E27-131E-8EAB-5B2D1A981687}"/>
          </ac:spMkLst>
        </pc:spChg>
        <pc:spChg chg="mod">
          <ac:chgData name="Jonathan Nunn" userId="decc1077-01e6-4667-a1e5-e4d2d81b579a" providerId="ADAL" clId="{C29CC763-EF52-4E6C-A41C-027CFC7A1B69}" dt="2023-12-01T09:21:41.927" v="362" actId="1035"/>
          <ac:spMkLst>
            <pc:docMk/>
            <pc:sldMk cId="1118784891" sldId="328"/>
            <ac:spMk id="27" creationId="{316703B6-98C4-2950-A297-0E24C4F418E4}"/>
          </ac:spMkLst>
        </pc:spChg>
        <pc:spChg chg="mod">
          <ac:chgData name="Jonathan Nunn" userId="decc1077-01e6-4667-a1e5-e4d2d81b579a" providerId="ADAL" clId="{C29CC763-EF52-4E6C-A41C-027CFC7A1B69}" dt="2023-12-01T09:21:41.927" v="362" actId="1035"/>
          <ac:spMkLst>
            <pc:docMk/>
            <pc:sldMk cId="1118784891" sldId="328"/>
            <ac:spMk id="28" creationId="{73FC2CAF-3565-2420-39FA-34115F58D7A3}"/>
          </ac:spMkLst>
        </pc:spChg>
        <pc:spChg chg="mod">
          <ac:chgData name="Jonathan Nunn" userId="decc1077-01e6-4667-a1e5-e4d2d81b579a" providerId="ADAL" clId="{C29CC763-EF52-4E6C-A41C-027CFC7A1B69}" dt="2023-12-01T09:17:53.588" v="318" actId="207"/>
          <ac:spMkLst>
            <pc:docMk/>
            <pc:sldMk cId="1118784891" sldId="328"/>
            <ac:spMk id="29" creationId="{A40F5AB6-17FA-EB01-D886-500C4587F083}"/>
          </ac:spMkLst>
        </pc:spChg>
        <pc:spChg chg="mod">
          <ac:chgData name="Jonathan Nunn" userId="decc1077-01e6-4667-a1e5-e4d2d81b579a" providerId="ADAL" clId="{C29CC763-EF52-4E6C-A41C-027CFC7A1B69}" dt="2023-12-01T09:17:53.588" v="318" actId="207"/>
          <ac:spMkLst>
            <pc:docMk/>
            <pc:sldMk cId="1118784891" sldId="328"/>
            <ac:spMk id="30" creationId="{B9A81303-8F84-F5C5-11E0-21C9EB196175}"/>
          </ac:spMkLst>
        </pc:spChg>
        <pc:spChg chg="mod">
          <ac:chgData name="Jonathan Nunn" userId="decc1077-01e6-4667-a1e5-e4d2d81b579a" providerId="ADAL" clId="{C29CC763-EF52-4E6C-A41C-027CFC7A1B69}" dt="2023-12-01T09:16:41.813" v="311" actId="1076"/>
          <ac:spMkLst>
            <pc:docMk/>
            <pc:sldMk cId="1118784891" sldId="328"/>
            <ac:spMk id="31" creationId="{18393A48-0DE9-0612-99A3-B9DF952E2921}"/>
          </ac:spMkLst>
        </pc:spChg>
        <pc:spChg chg="add mod">
          <ac:chgData name="Jonathan Nunn" userId="decc1077-01e6-4667-a1e5-e4d2d81b579a" providerId="ADAL" clId="{C29CC763-EF52-4E6C-A41C-027CFC7A1B69}" dt="2023-12-01T09:22:19.015" v="367" actId="693"/>
          <ac:spMkLst>
            <pc:docMk/>
            <pc:sldMk cId="1118784891" sldId="328"/>
            <ac:spMk id="37" creationId="{A1A6C6F5-1461-055A-CE0E-0483B6E68E30}"/>
          </ac:spMkLst>
        </pc:spChg>
        <pc:spChg chg="add mod">
          <ac:chgData name="Jonathan Nunn" userId="decc1077-01e6-4667-a1e5-e4d2d81b579a" providerId="ADAL" clId="{C29CC763-EF52-4E6C-A41C-027CFC7A1B69}" dt="2023-12-01T09:22:35.069" v="370" actId="14100"/>
          <ac:spMkLst>
            <pc:docMk/>
            <pc:sldMk cId="1118784891" sldId="328"/>
            <ac:spMk id="40" creationId="{85366422-91DC-42E6-2DDB-F2C0CB4B99FA}"/>
          </ac:spMkLst>
        </pc:spChg>
        <pc:grpChg chg="mod">
          <ac:chgData name="Jonathan Nunn" userId="decc1077-01e6-4667-a1e5-e4d2d81b579a" providerId="ADAL" clId="{C29CC763-EF52-4E6C-A41C-027CFC7A1B69}" dt="2023-12-01T09:16:30.661" v="309" actId="18245"/>
          <ac:grpSpMkLst>
            <pc:docMk/>
            <pc:sldMk cId="1118784891" sldId="328"/>
            <ac:grpSpMk id="3" creationId="{D1D81484-0C1D-E1A8-1812-5FB5511A6038}"/>
          </ac:grpSpMkLst>
        </pc:grpChg>
        <pc:graphicFrameChg chg="del mod">
          <ac:chgData name="Jonathan Nunn" userId="decc1077-01e6-4667-a1e5-e4d2d81b579a" providerId="ADAL" clId="{C29CC763-EF52-4E6C-A41C-027CFC7A1B69}" dt="2023-12-01T09:16:30.661" v="309" actId="18245"/>
          <ac:graphicFrameMkLst>
            <pc:docMk/>
            <pc:sldMk cId="1118784891" sldId="328"/>
            <ac:graphicFrameMk id="4" creationId="{40EF57A0-A301-0D28-69A2-9D44E29E6D3A}"/>
          </ac:graphicFrameMkLst>
        </pc:graphicFrameChg>
        <pc:cxnChg chg="add mod">
          <ac:chgData name="Jonathan Nunn" userId="decc1077-01e6-4667-a1e5-e4d2d81b579a" providerId="ADAL" clId="{C29CC763-EF52-4E6C-A41C-027CFC7A1B69}" dt="2023-12-01T09:19:50.101" v="329" actId="208"/>
          <ac:cxnSpMkLst>
            <pc:docMk/>
            <pc:sldMk cId="1118784891" sldId="328"/>
            <ac:cxnSpMk id="33" creationId="{F17F2EA5-CE53-E074-9296-1601BA4E12BA}"/>
          </ac:cxnSpMkLst>
        </pc:cxnChg>
        <pc:cxnChg chg="add mod">
          <ac:chgData name="Jonathan Nunn" userId="decc1077-01e6-4667-a1e5-e4d2d81b579a" providerId="ADAL" clId="{C29CC763-EF52-4E6C-A41C-027CFC7A1B69}" dt="2023-12-01T09:19:56.791" v="332" actId="1037"/>
          <ac:cxnSpMkLst>
            <pc:docMk/>
            <pc:sldMk cId="1118784891" sldId="328"/>
            <ac:cxnSpMk id="34" creationId="{EAF38AEA-6497-C856-DC35-A91301DE2272}"/>
          </ac:cxnSpMkLst>
        </pc:cxnChg>
        <pc:cxnChg chg="add mod">
          <ac:chgData name="Jonathan Nunn" userId="decc1077-01e6-4667-a1e5-e4d2d81b579a" providerId="ADAL" clId="{C29CC763-EF52-4E6C-A41C-027CFC7A1B69}" dt="2023-12-01T09:20:01.021" v="334" actId="1076"/>
          <ac:cxnSpMkLst>
            <pc:docMk/>
            <pc:sldMk cId="1118784891" sldId="328"/>
            <ac:cxnSpMk id="35" creationId="{8D37DC74-53EF-FEE1-02CE-15257DE41595}"/>
          </ac:cxnSpMkLst>
        </pc:cxnChg>
        <pc:cxnChg chg="add mod">
          <ac:chgData name="Jonathan Nunn" userId="decc1077-01e6-4667-a1e5-e4d2d81b579a" providerId="ADAL" clId="{C29CC763-EF52-4E6C-A41C-027CFC7A1B69}" dt="2023-12-01T09:20:05.838" v="336" actId="1076"/>
          <ac:cxnSpMkLst>
            <pc:docMk/>
            <pc:sldMk cId="1118784891" sldId="328"/>
            <ac:cxnSpMk id="36" creationId="{17E4F34E-BC87-6880-EFEC-F3D17E9E26FC}"/>
          </ac:cxnSpMkLst>
        </pc:cxnChg>
        <pc:cxnChg chg="add mod">
          <ac:chgData name="Jonathan Nunn" userId="decc1077-01e6-4667-a1e5-e4d2d81b579a" providerId="ADAL" clId="{C29CC763-EF52-4E6C-A41C-027CFC7A1B69}" dt="2023-12-01T09:21:57.668" v="364" actId="1076"/>
          <ac:cxnSpMkLst>
            <pc:docMk/>
            <pc:sldMk cId="1118784891" sldId="328"/>
            <ac:cxnSpMk id="38" creationId="{F671575D-2F9C-F492-A196-DB5A6F027260}"/>
          </ac:cxnSpMkLst>
        </pc:cxnChg>
        <pc:cxnChg chg="add mod">
          <ac:chgData name="Jonathan Nunn" userId="decc1077-01e6-4667-a1e5-e4d2d81b579a" providerId="ADAL" clId="{C29CC763-EF52-4E6C-A41C-027CFC7A1B69}" dt="2023-12-01T09:22:01.877" v="366" actId="1076"/>
          <ac:cxnSpMkLst>
            <pc:docMk/>
            <pc:sldMk cId="1118784891" sldId="328"/>
            <ac:cxnSpMk id="39" creationId="{05CEFED5-3783-32B3-74A5-D811172EEABA}"/>
          </ac:cxnSpMkLst>
        </pc:cxnChg>
      </pc:sldChg>
      <pc:sldChg chg="addSp delSp modSp new mod">
        <pc:chgData name="Jonathan Nunn" userId="decc1077-01e6-4667-a1e5-e4d2d81b579a" providerId="ADAL" clId="{C29CC763-EF52-4E6C-A41C-027CFC7A1B69}" dt="2023-12-04T08:47:00.707" v="576" actId="20577"/>
        <pc:sldMkLst>
          <pc:docMk/>
          <pc:sldMk cId="3353172753" sldId="329"/>
        </pc:sldMkLst>
        <pc:spChg chg="mod">
          <ac:chgData name="Jonathan Nunn" userId="decc1077-01e6-4667-a1e5-e4d2d81b579a" providerId="ADAL" clId="{C29CC763-EF52-4E6C-A41C-027CFC7A1B69}" dt="2023-12-01T09:23:37.797" v="378" actId="121"/>
          <ac:spMkLst>
            <pc:docMk/>
            <pc:sldMk cId="3353172753" sldId="329"/>
            <ac:spMk id="2" creationId="{A610DC03-0DB5-D0C0-8619-26515C74B15D}"/>
          </ac:spMkLst>
        </pc:spChg>
        <pc:spChg chg="del">
          <ac:chgData name="Jonathan Nunn" userId="decc1077-01e6-4667-a1e5-e4d2d81b579a" providerId="ADAL" clId="{C29CC763-EF52-4E6C-A41C-027CFC7A1B69}" dt="2023-12-01T16:10:04.925" v="379"/>
          <ac:spMkLst>
            <pc:docMk/>
            <pc:sldMk cId="3353172753" sldId="329"/>
            <ac:spMk id="3" creationId="{31B80E2E-5328-E107-14AC-662EDCAD2F0C}"/>
          </ac:spMkLst>
        </pc:spChg>
        <pc:spChg chg="mod">
          <ac:chgData name="Jonathan Nunn" userId="decc1077-01e6-4667-a1e5-e4d2d81b579a" providerId="ADAL" clId="{C29CC763-EF52-4E6C-A41C-027CFC7A1B69}" dt="2023-12-04T08:47:00.707" v="576" actId="20577"/>
          <ac:spMkLst>
            <pc:docMk/>
            <pc:sldMk cId="3353172753" sldId="329"/>
            <ac:spMk id="4" creationId="{F428F7CE-2458-DEC2-E0C9-AF1462F1E057}"/>
          </ac:spMkLst>
        </pc:spChg>
        <pc:picChg chg="add mod modCrop">
          <ac:chgData name="Jonathan Nunn" userId="decc1077-01e6-4667-a1e5-e4d2d81b579a" providerId="ADAL" clId="{C29CC763-EF52-4E6C-A41C-027CFC7A1B69}" dt="2023-12-01T16:12:59.099" v="544" actId="1035"/>
          <ac:picMkLst>
            <pc:docMk/>
            <pc:sldMk cId="3353172753" sldId="329"/>
            <ac:picMk id="6" creationId="{C3C00B16-C5CF-81AA-D260-40EC65F94BC6}"/>
          </ac:picMkLst>
        </pc:picChg>
        <pc:picChg chg="add mod">
          <ac:chgData name="Jonathan Nunn" userId="decc1077-01e6-4667-a1e5-e4d2d81b579a" providerId="ADAL" clId="{C29CC763-EF52-4E6C-A41C-027CFC7A1B69}" dt="2023-12-01T16:13:21.777" v="549" actId="14100"/>
          <ac:picMkLst>
            <pc:docMk/>
            <pc:sldMk cId="3353172753" sldId="329"/>
            <ac:picMk id="8" creationId="{86C78A02-49C1-48F6-E89F-1C1BF836A2F5}"/>
          </ac:picMkLst>
        </pc:picChg>
      </pc:sldChg>
      <pc:sldChg chg="addSp modSp add mod modAnim">
        <pc:chgData name="Jonathan Nunn" userId="decc1077-01e6-4667-a1e5-e4d2d81b579a" providerId="ADAL" clId="{C29CC763-EF52-4E6C-A41C-027CFC7A1B69}" dt="2023-12-05T08:56:23.241" v="3952" actId="207"/>
        <pc:sldMkLst>
          <pc:docMk/>
          <pc:sldMk cId="3630117537" sldId="330"/>
        </pc:sldMkLst>
        <pc:spChg chg="mod">
          <ac:chgData name="Jonathan Nunn" userId="decc1077-01e6-4667-a1e5-e4d2d81b579a" providerId="ADAL" clId="{C29CC763-EF52-4E6C-A41C-027CFC7A1B69}" dt="2023-12-04T09:25:06.255" v="653" actId="20577"/>
          <ac:spMkLst>
            <pc:docMk/>
            <pc:sldMk cId="3630117537" sldId="330"/>
            <ac:spMk id="2" creationId="{B0B49CBC-5428-E7A3-89A2-8333FDDB21BD}"/>
          </ac:spMkLst>
        </pc:spChg>
        <pc:spChg chg="mod">
          <ac:chgData name="Jonathan Nunn" userId="decc1077-01e6-4667-a1e5-e4d2d81b579a" providerId="ADAL" clId="{C29CC763-EF52-4E6C-A41C-027CFC7A1B69}" dt="2023-12-05T08:56:16.895" v="3951" actId="207"/>
          <ac:spMkLst>
            <pc:docMk/>
            <pc:sldMk cId="3630117537" sldId="330"/>
            <ac:spMk id="5" creationId="{E6477341-E856-24D0-979F-49B6D3F9DB37}"/>
          </ac:spMkLst>
        </pc:spChg>
        <pc:spChg chg="mod">
          <ac:chgData name="Jonathan Nunn" userId="decc1077-01e6-4667-a1e5-e4d2d81b579a" providerId="ADAL" clId="{C29CC763-EF52-4E6C-A41C-027CFC7A1B69}" dt="2023-12-05T08:56:23.241" v="3952" actId="207"/>
          <ac:spMkLst>
            <pc:docMk/>
            <pc:sldMk cId="3630117537" sldId="330"/>
            <ac:spMk id="6" creationId="{8FC12A10-939A-0CD6-D357-609BD3C625F3}"/>
          </ac:spMkLst>
        </pc:spChg>
        <pc:spChg chg="mod">
          <ac:chgData name="Jonathan Nunn" userId="decc1077-01e6-4667-a1e5-e4d2d81b579a" providerId="ADAL" clId="{C29CC763-EF52-4E6C-A41C-027CFC7A1B69}" dt="2023-12-04T09:24:22.825" v="639"/>
          <ac:spMkLst>
            <pc:docMk/>
            <pc:sldMk cId="3630117537" sldId="330"/>
            <ac:spMk id="7" creationId="{17521116-ADC8-9281-2925-390452E124FB}"/>
          </ac:spMkLst>
        </pc:spChg>
        <pc:spChg chg="mod">
          <ac:chgData name="Jonathan Nunn" userId="decc1077-01e6-4667-a1e5-e4d2d81b579a" providerId="ADAL" clId="{C29CC763-EF52-4E6C-A41C-027CFC7A1B69}" dt="2023-12-05T08:56:16.895" v="3951" actId="207"/>
          <ac:spMkLst>
            <pc:docMk/>
            <pc:sldMk cId="3630117537" sldId="330"/>
            <ac:spMk id="8" creationId="{B0DC7718-B3C2-B092-41C5-0CBD2C119C98}"/>
          </ac:spMkLst>
        </pc:spChg>
        <pc:spChg chg="mod">
          <ac:chgData name="Jonathan Nunn" userId="decc1077-01e6-4667-a1e5-e4d2d81b579a" providerId="ADAL" clId="{C29CC763-EF52-4E6C-A41C-027CFC7A1B69}" dt="2023-12-05T08:56:16.895" v="3951" actId="207"/>
          <ac:spMkLst>
            <pc:docMk/>
            <pc:sldMk cId="3630117537" sldId="330"/>
            <ac:spMk id="9" creationId="{DE55806D-610D-B00F-AE58-A5BA1C5639F8}"/>
          </ac:spMkLst>
        </pc:spChg>
        <pc:spChg chg="mod">
          <ac:chgData name="Jonathan Nunn" userId="decc1077-01e6-4667-a1e5-e4d2d81b579a" providerId="ADAL" clId="{C29CC763-EF52-4E6C-A41C-027CFC7A1B69}" dt="2023-12-05T08:56:23.241" v="3952" actId="207"/>
          <ac:spMkLst>
            <pc:docMk/>
            <pc:sldMk cId="3630117537" sldId="330"/>
            <ac:spMk id="10" creationId="{48661090-15CC-CED4-EF23-88857DB874A5}"/>
          </ac:spMkLst>
        </pc:spChg>
        <pc:grpChg chg="add mod">
          <ac:chgData name="Jonathan Nunn" userId="decc1077-01e6-4667-a1e5-e4d2d81b579a" providerId="ADAL" clId="{C29CC763-EF52-4E6C-A41C-027CFC7A1B69}" dt="2023-12-04T09:24:25.844" v="640" actId="1076"/>
          <ac:grpSpMkLst>
            <pc:docMk/>
            <pc:sldMk cId="3630117537" sldId="330"/>
            <ac:grpSpMk id="4" creationId="{BEE2D36C-B254-4818-9227-48D3B0DA64D7}"/>
          </ac:grpSpMkLst>
        </pc:grpChg>
      </pc:sldChg>
      <pc:sldChg chg="modSp new mod ord">
        <pc:chgData name="Jonathan Nunn" userId="decc1077-01e6-4667-a1e5-e4d2d81b579a" providerId="ADAL" clId="{C29CC763-EF52-4E6C-A41C-027CFC7A1B69}" dt="2023-12-04T10:49:42.316" v="1441"/>
        <pc:sldMkLst>
          <pc:docMk/>
          <pc:sldMk cId="685637426" sldId="331"/>
        </pc:sldMkLst>
        <pc:spChg chg="mod">
          <ac:chgData name="Jonathan Nunn" userId="decc1077-01e6-4667-a1e5-e4d2d81b579a" providerId="ADAL" clId="{C29CC763-EF52-4E6C-A41C-027CFC7A1B69}" dt="2023-12-04T10:00:59.112" v="890" actId="20577"/>
          <ac:spMkLst>
            <pc:docMk/>
            <pc:sldMk cId="685637426" sldId="331"/>
            <ac:spMk id="2" creationId="{C66B6395-1837-E381-B2B3-4111A91D4AD1}"/>
          </ac:spMkLst>
        </pc:spChg>
        <pc:spChg chg="mod">
          <ac:chgData name="Jonathan Nunn" userId="decc1077-01e6-4667-a1e5-e4d2d81b579a" providerId="ADAL" clId="{C29CC763-EF52-4E6C-A41C-027CFC7A1B69}" dt="2023-12-04T10:49:42.316" v="1441"/>
          <ac:spMkLst>
            <pc:docMk/>
            <pc:sldMk cId="685637426" sldId="331"/>
            <ac:spMk id="3" creationId="{7E867062-ADF3-9428-281D-ACB8EC345D35}"/>
          </ac:spMkLst>
        </pc:spChg>
      </pc:sldChg>
      <pc:sldChg chg="addSp delSp modSp new mod ord modClrScheme chgLayout">
        <pc:chgData name="Jonathan Nunn" userId="decc1077-01e6-4667-a1e5-e4d2d81b579a" providerId="ADAL" clId="{C29CC763-EF52-4E6C-A41C-027CFC7A1B69}" dt="2023-12-04T11:44:12.185" v="1691"/>
        <pc:sldMkLst>
          <pc:docMk/>
          <pc:sldMk cId="2559814342" sldId="332"/>
        </pc:sldMkLst>
        <pc:spChg chg="del mod ord">
          <ac:chgData name="Jonathan Nunn" userId="decc1077-01e6-4667-a1e5-e4d2d81b579a" providerId="ADAL" clId="{C29CC763-EF52-4E6C-A41C-027CFC7A1B69}" dt="2023-12-04T10:28:14.083" v="892" actId="700"/>
          <ac:spMkLst>
            <pc:docMk/>
            <pc:sldMk cId="2559814342" sldId="332"/>
            <ac:spMk id="2" creationId="{95F50C50-C81E-849A-F87E-92F900016E6E}"/>
          </ac:spMkLst>
        </pc:spChg>
        <pc:spChg chg="del">
          <ac:chgData name="Jonathan Nunn" userId="decc1077-01e6-4667-a1e5-e4d2d81b579a" providerId="ADAL" clId="{C29CC763-EF52-4E6C-A41C-027CFC7A1B69}" dt="2023-12-04T10:28:14.083" v="892" actId="700"/>
          <ac:spMkLst>
            <pc:docMk/>
            <pc:sldMk cId="2559814342" sldId="332"/>
            <ac:spMk id="3" creationId="{AC74C6EF-A935-E186-3CD6-F1E866C5B80E}"/>
          </ac:spMkLst>
        </pc:spChg>
        <pc:spChg chg="add mod ord">
          <ac:chgData name="Jonathan Nunn" userId="decc1077-01e6-4667-a1e5-e4d2d81b579a" providerId="ADAL" clId="{C29CC763-EF52-4E6C-A41C-027CFC7A1B69}" dt="2023-12-04T10:28:23.168" v="907" actId="121"/>
          <ac:spMkLst>
            <pc:docMk/>
            <pc:sldMk cId="2559814342" sldId="332"/>
            <ac:spMk id="4" creationId="{A0F6592E-581D-9A70-546A-0400B6E21E96}"/>
          </ac:spMkLst>
        </pc:spChg>
        <pc:picChg chg="add">
          <ac:chgData name="Jonathan Nunn" userId="decc1077-01e6-4667-a1e5-e4d2d81b579a" providerId="ADAL" clId="{C29CC763-EF52-4E6C-A41C-027CFC7A1B69}" dt="2023-12-04T10:28:58.015" v="908" actId="22"/>
          <ac:picMkLst>
            <pc:docMk/>
            <pc:sldMk cId="2559814342" sldId="332"/>
            <ac:picMk id="6" creationId="{D87C732B-6D6E-01AF-36CB-3AD24577D6D6}"/>
          </ac:picMkLst>
        </pc:picChg>
      </pc:sldChg>
      <pc:sldChg chg="addSp delSp modSp new mod ord">
        <pc:chgData name="Jonathan Nunn" userId="decc1077-01e6-4667-a1e5-e4d2d81b579a" providerId="ADAL" clId="{C29CC763-EF52-4E6C-A41C-027CFC7A1B69}" dt="2023-12-04T12:36:10.744" v="3505" actId="1035"/>
        <pc:sldMkLst>
          <pc:docMk/>
          <pc:sldMk cId="739927349" sldId="333"/>
        </pc:sldMkLst>
        <pc:spChg chg="mod">
          <ac:chgData name="Jonathan Nunn" userId="decc1077-01e6-4667-a1e5-e4d2d81b579a" providerId="ADAL" clId="{C29CC763-EF52-4E6C-A41C-027CFC7A1B69}" dt="2023-12-04T12:29:28.154" v="3256" actId="20577"/>
          <ac:spMkLst>
            <pc:docMk/>
            <pc:sldMk cId="739927349" sldId="333"/>
            <ac:spMk id="2" creationId="{C34E4871-3241-920D-4B1F-632D6971D84C}"/>
          </ac:spMkLst>
        </pc:spChg>
        <pc:spChg chg="mod">
          <ac:chgData name="Jonathan Nunn" userId="decc1077-01e6-4667-a1e5-e4d2d81b579a" providerId="ADAL" clId="{C29CC763-EF52-4E6C-A41C-027CFC7A1B69}" dt="2023-12-04T12:35:42.899" v="3473" actId="1076"/>
          <ac:spMkLst>
            <pc:docMk/>
            <pc:sldMk cId="739927349" sldId="333"/>
            <ac:spMk id="5" creationId="{2CAD51D8-98BF-574A-032C-FDE69E4B5700}"/>
          </ac:spMkLst>
        </pc:spChg>
        <pc:spChg chg="mod">
          <ac:chgData name="Jonathan Nunn" userId="decc1077-01e6-4667-a1e5-e4d2d81b579a" providerId="ADAL" clId="{C29CC763-EF52-4E6C-A41C-027CFC7A1B69}" dt="2023-12-04T12:35:42.899" v="3473" actId="1076"/>
          <ac:spMkLst>
            <pc:docMk/>
            <pc:sldMk cId="739927349" sldId="333"/>
            <ac:spMk id="6" creationId="{E28BF617-F808-112E-3017-A888469AF882}"/>
          </ac:spMkLst>
        </pc:spChg>
        <pc:spChg chg="mod">
          <ac:chgData name="Jonathan Nunn" userId="decc1077-01e6-4667-a1e5-e4d2d81b579a" providerId="ADAL" clId="{C29CC763-EF52-4E6C-A41C-027CFC7A1B69}" dt="2023-12-04T12:35:49.472" v="3474" actId="1076"/>
          <ac:spMkLst>
            <pc:docMk/>
            <pc:sldMk cId="739927349" sldId="333"/>
            <ac:spMk id="7" creationId="{3D6EFB57-60CE-C414-2964-97B21F0BA779}"/>
          </ac:spMkLst>
        </pc:spChg>
        <pc:spChg chg="mod">
          <ac:chgData name="Jonathan Nunn" userId="decc1077-01e6-4667-a1e5-e4d2d81b579a" providerId="ADAL" clId="{C29CC763-EF52-4E6C-A41C-027CFC7A1B69}" dt="2023-12-04T12:35:49.472" v="3474" actId="1076"/>
          <ac:spMkLst>
            <pc:docMk/>
            <pc:sldMk cId="739927349" sldId="333"/>
            <ac:spMk id="8" creationId="{B34A18B8-DA9C-CDD9-3DE8-FA486B948E0C}"/>
          </ac:spMkLst>
        </pc:spChg>
        <pc:spChg chg="mod">
          <ac:chgData name="Jonathan Nunn" userId="decc1077-01e6-4667-a1e5-e4d2d81b579a" providerId="ADAL" clId="{C29CC763-EF52-4E6C-A41C-027CFC7A1B69}" dt="2023-12-04T12:36:03.043" v="3475" actId="1076"/>
          <ac:spMkLst>
            <pc:docMk/>
            <pc:sldMk cId="739927349" sldId="333"/>
            <ac:spMk id="9" creationId="{66855247-6FAE-FCED-4F5D-2D1BC0F34576}"/>
          </ac:spMkLst>
        </pc:spChg>
        <pc:spChg chg="mod">
          <ac:chgData name="Jonathan Nunn" userId="decc1077-01e6-4667-a1e5-e4d2d81b579a" providerId="ADAL" clId="{C29CC763-EF52-4E6C-A41C-027CFC7A1B69}" dt="2023-12-04T12:36:03.043" v="3475" actId="1076"/>
          <ac:spMkLst>
            <pc:docMk/>
            <pc:sldMk cId="739927349" sldId="333"/>
            <ac:spMk id="10" creationId="{80064A4A-5AD6-D4AA-5E2E-7E542A80FFF7}"/>
          </ac:spMkLst>
        </pc:spChg>
        <pc:grpChg chg="mod">
          <ac:chgData name="Jonathan Nunn" userId="decc1077-01e6-4667-a1e5-e4d2d81b579a" providerId="ADAL" clId="{C29CC763-EF52-4E6C-A41C-027CFC7A1B69}" dt="2023-12-04T12:36:10.744" v="3505" actId="1035"/>
          <ac:grpSpMkLst>
            <pc:docMk/>
            <pc:sldMk cId="739927349" sldId="333"/>
            <ac:grpSpMk id="4" creationId="{BB869EDC-1057-9EBE-DF18-AD9DBBCAF558}"/>
          </ac:grpSpMkLst>
        </pc:grpChg>
        <pc:graphicFrameChg chg="add del mod modGraphic">
          <ac:chgData name="Jonathan Nunn" userId="decc1077-01e6-4667-a1e5-e4d2d81b579a" providerId="ADAL" clId="{C29CC763-EF52-4E6C-A41C-027CFC7A1B69}" dt="2023-12-04T12:33:50.410" v="3454" actId="18245"/>
          <ac:graphicFrameMkLst>
            <pc:docMk/>
            <pc:sldMk cId="739927349" sldId="333"/>
            <ac:graphicFrameMk id="3" creationId="{FF1A44FC-8122-8198-FDC2-B7690B1AF38D}"/>
          </ac:graphicFrameMkLst>
        </pc:graphicFrameChg>
      </pc:sldChg>
      <pc:sldChg chg="addSp delSp modSp new mod modClrScheme chgLayout">
        <pc:chgData name="Jonathan Nunn" userId="decc1077-01e6-4667-a1e5-e4d2d81b579a" providerId="ADAL" clId="{C29CC763-EF52-4E6C-A41C-027CFC7A1B69}" dt="2023-12-04T12:01:04.773" v="1946" actId="20577"/>
        <pc:sldMkLst>
          <pc:docMk/>
          <pc:sldMk cId="3659755003" sldId="334"/>
        </pc:sldMkLst>
        <pc:spChg chg="mod ord">
          <ac:chgData name="Jonathan Nunn" userId="decc1077-01e6-4667-a1e5-e4d2d81b579a" providerId="ADAL" clId="{C29CC763-EF52-4E6C-A41C-027CFC7A1B69}" dt="2023-12-04T11:55:55.626" v="1730" actId="700"/>
          <ac:spMkLst>
            <pc:docMk/>
            <pc:sldMk cId="3659755003" sldId="334"/>
            <ac:spMk id="2" creationId="{560DE45B-C808-7462-6CCF-2E71D8C543D1}"/>
          </ac:spMkLst>
        </pc:spChg>
        <pc:spChg chg="add del mod ord">
          <ac:chgData name="Jonathan Nunn" userId="decc1077-01e6-4667-a1e5-e4d2d81b579a" providerId="ADAL" clId="{C29CC763-EF52-4E6C-A41C-027CFC7A1B69}" dt="2023-12-04T11:55:55.626" v="1730" actId="700"/>
          <ac:spMkLst>
            <pc:docMk/>
            <pc:sldMk cId="3659755003" sldId="334"/>
            <ac:spMk id="3" creationId="{6A165CE4-9415-6F5E-EAFD-973B8DEE27E0}"/>
          </ac:spMkLst>
        </pc:spChg>
        <pc:spChg chg="add mod ord">
          <ac:chgData name="Jonathan Nunn" userId="decc1077-01e6-4667-a1e5-e4d2d81b579a" providerId="ADAL" clId="{C29CC763-EF52-4E6C-A41C-027CFC7A1B69}" dt="2023-12-04T12:01:04.773" v="1946" actId="20577"/>
          <ac:spMkLst>
            <pc:docMk/>
            <pc:sldMk cId="3659755003" sldId="334"/>
            <ac:spMk id="4" creationId="{5332CA55-532E-D8C2-0C9E-B3AAE6DB7986}"/>
          </ac:spMkLst>
        </pc:spChg>
        <pc:spChg chg="add mod ord">
          <ac:chgData name="Jonathan Nunn" userId="decc1077-01e6-4667-a1e5-e4d2d81b579a" providerId="ADAL" clId="{C29CC763-EF52-4E6C-A41C-027CFC7A1B69}" dt="2023-12-04T12:00:49.018" v="1917" actId="27636"/>
          <ac:spMkLst>
            <pc:docMk/>
            <pc:sldMk cId="3659755003" sldId="334"/>
            <ac:spMk id="5" creationId="{8520531E-1138-53DA-702E-60142C9EB1E1}"/>
          </ac:spMkLst>
        </pc:spChg>
        <pc:spChg chg="add mod ord">
          <ac:chgData name="Jonathan Nunn" userId="decc1077-01e6-4667-a1e5-e4d2d81b579a" providerId="ADAL" clId="{C29CC763-EF52-4E6C-A41C-027CFC7A1B69}" dt="2023-12-04T11:59:11.243" v="1915" actId="1036"/>
          <ac:spMkLst>
            <pc:docMk/>
            <pc:sldMk cId="3659755003" sldId="334"/>
            <ac:spMk id="6" creationId="{1227FFD0-04CE-8211-8FF6-C67FAF80C960}"/>
          </ac:spMkLst>
        </pc:spChg>
        <pc:spChg chg="add del mod ord">
          <ac:chgData name="Jonathan Nunn" userId="decc1077-01e6-4667-a1e5-e4d2d81b579a" providerId="ADAL" clId="{C29CC763-EF52-4E6C-A41C-027CFC7A1B69}" dt="2023-12-04T11:56:16.050" v="1750" actId="1032"/>
          <ac:spMkLst>
            <pc:docMk/>
            <pc:sldMk cId="3659755003" sldId="334"/>
            <ac:spMk id="7" creationId="{C7B05F4B-923E-E022-24D4-B82E9AF50FFC}"/>
          </ac:spMkLst>
        </pc:spChg>
        <pc:graphicFrameChg chg="add mod modGraphic">
          <ac:chgData name="Jonathan Nunn" userId="decc1077-01e6-4667-a1e5-e4d2d81b579a" providerId="ADAL" clId="{C29CC763-EF52-4E6C-A41C-027CFC7A1B69}" dt="2023-12-04T11:59:11.243" v="1915" actId="1036"/>
          <ac:graphicFrameMkLst>
            <pc:docMk/>
            <pc:sldMk cId="3659755003" sldId="334"/>
            <ac:graphicFrameMk id="8" creationId="{A747D26A-BE83-12AD-0C46-66E36C38F9ED}"/>
          </ac:graphicFrameMkLst>
        </pc:graphicFrameChg>
      </pc:sldChg>
      <pc:sldChg chg="modSp new del mod">
        <pc:chgData name="Jonathan Nunn" userId="decc1077-01e6-4667-a1e5-e4d2d81b579a" providerId="ADAL" clId="{C29CC763-EF52-4E6C-A41C-027CFC7A1B69}" dt="2023-12-04T12:01:52.965" v="1947" actId="47"/>
        <pc:sldMkLst>
          <pc:docMk/>
          <pc:sldMk cId="716457417" sldId="335"/>
        </pc:sldMkLst>
        <pc:spChg chg="mod">
          <ac:chgData name="Jonathan Nunn" userId="decc1077-01e6-4667-a1e5-e4d2d81b579a" providerId="ADAL" clId="{C29CC763-EF52-4E6C-A41C-027CFC7A1B69}" dt="2023-12-04T10:32:27.507" v="1222" actId="27636"/>
          <ac:spMkLst>
            <pc:docMk/>
            <pc:sldMk cId="716457417" sldId="335"/>
            <ac:spMk id="2" creationId="{6DB7271D-E85B-FF7F-6B06-A0A1AB51253A}"/>
          </ac:spMkLst>
        </pc:spChg>
      </pc:sldChg>
      <pc:sldChg chg="modSp new del mod">
        <pc:chgData name="Jonathan Nunn" userId="decc1077-01e6-4667-a1e5-e4d2d81b579a" providerId="ADAL" clId="{C29CC763-EF52-4E6C-A41C-027CFC7A1B69}" dt="2023-12-04T12:01:52.965" v="1947" actId="47"/>
        <pc:sldMkLst>
          <pc:docMk/>
          <pc:sldMk cId="3487254375" sldId="336"/>
        </pc:sldMkLst>
        <pc:spChg chg="mod">
          <ac:chgData name="Jonathan Nunn" userId="decc1077-01e6-4667-a1e5-e4d2d81b579a" providerId="ADAL" clId="{C29CC763-EF52-4E6C-A41C-027CFC7A1B69}" dt="2023-12-04T10:32:46.942" v="1230" actId="20577"/>
          <ac:spMkLst>
            <pc:docMk/>
            <pc:sldMk cId="3487254375" sldId="336"/>
            <ac:spMk id="2" creationId="{6050F52C-330B-5C1E-5F64-863D6BE16641}"/>
          </ac:spMkLst>
        </pc:spChg>
      </pc:sldChg>
      <pc:sldChg chg="modSp new del mod">
        <pc:chgData name="Jonathan Nunn" userId="decc1077-01e6-4667-a1e5-e4d2d81b579a" providerId="ADAL" clId="{C29CC763-EF52-4E6C-A41C-027CFC7A1B69}" dt="2023-12-04T12:01:52.965" v="1947" actId="47"/>
        <pc:sldMkLst>
          <pc:docMk/>
          <pc:sldMk cId="1411236798" sldId="337"/>
        </pc:sldMkLst>
        <pc:spChg chg="mod">
          <ac:chgData name="Jonathan Nunn" userId="decc1077-01e6-4667-a1e5-e4d2d81b579a" providerId="ADAL" clId="{C29CC763-EF52-4E6C-A41C-027CFC7A1B69}" dt="2023-12-04T10:33:07.244" v="1253" actId="20577"/>
          <ac:spMkLst>
            <pc:docMk/>
            <pc:sldMk cId="1411236798" sldId="337"/>
            <ac:spMk id="2" creationId="{06997E37-6A7D-B794-3C54-64652FAD74B5}"/>
          </ac:spMkLst>
        </pc:spChg>
      </pc:sldChg>
      <pc:sldChg chg="modSp new del mod">
        <pc:chgData name="Jonathan Nunn" userId="decc1077-01e6-4667-a1e5-e4d2d81b579a" providerId="ADAL" clId="{C29CC763-EF52-4E6C-A41C-027CFC7A1B69}" dt="2023-12-04T12:01:52.965" v="1947" actId="47"/>
        <pc:sldMkLst>
          <pc:docMk/>
          <pc:sldMk cId="2188132767" sldId="338"/>
        </pc:sldMkLst>
        <pc:spChg chg="mod">
          <ac:chgData name="Jonathan Nunn" userId="decc1077-01e6-4667-a1e5-e4d2d81b579a" providerId="ADAL" clId="{C29CC763-EF52-4E6C-A41C-027CFC7A1B69}" dt="2023-12-04T10:33:41.205" v="1260" actId="20577"/>
          <ac:spMkLst>
            <pc:docMk/>
            <pc:sldMk cId="2188132767" sldId="338"/>
            <ac:spMk id="2" creationId="{E6C4073A-2193-1BAD-ACA3-BAB015CEBC80}"/>
          </ac:spMkLst>
        </pc:spChg>
      </pc:sldChg>
      <pc:sldChg chg="new del">
        <pc:chgData name="Jonathan Nunn" userId="decc1077-01e6-4667-a1e5-e4d2d81b579a" providerId="ADAL" clId="{C29CC763-EF52-4E6C-A41C-027CFC7A1B69}" dt="2023-12-04T12:01:52.965" v="1947" actId="47"/>
        <pc:sldMkLst>
          <pc:docMk/>
          <pc:sldMk cId="1967100173" sldId="339"/>
        </pc:sldMkLst>
      </pc:sldChg>
      <pc:sldChg chg="add">
        <pc:chgData name="Jonathan Nunn" userId="decc1077-01e6-4667-a1e5-e4d2d81b579a" providerId="ADAL" clId="{C29CC763-EF52-4E6C-A41C-027CFC7A1B69}" dt="2023-12-04T11:29:52.003" v="1482"/>
        <pc:sldMkLst>
          <pc:docMk/>
          <pc:sldMk cId="2692375695" sldId="350"/>
        </pc:sldMkLst>
      </pc:sldChg>
      <pc:sldChg chg="add">
        <pc:chgData name="Jonathan Nunn" userId="decc1077-01e6-4667-a1e5-e4d2d81b579a" providerId="ADAL" clId="{C29CC763-EF52-4E6C-A41C-027CFC7A1B69}" dt="2023-12-04T11:30:37.306" v="1483"/>
        <pc:sldMkLst>
          <pc:docMk/>
          <pc:sldMk cId="3326665627" sldId="352"/>
        </pc:sldMkLst>
      </pc:sldChg>
      <pc:sldChg chg="addSp delSp modSp add mod modClrScheme chgLayout">
        <pc:chgData name="Jonathan Nunn" userId="decc1077-01e6-4667-a1e5-e4d2d81b579a" providerId="ADAL" clId="{C29CC763-EF52-4E6C-A41C-027CFC7A1B69}" dt="2023-12-04T11:25:34.409" v="1465" actId="1035"/>
        <pc:sldMkLst>
          <pc:docMk/>
          <pc:sldMk cId="1067997515" sldId="576"/>
        </pc:sldMkLst>
        <pc:spChg chg="mod ord">
          <ac:chgData name="Jonathan Nunn" userId="decc1077-01e6-4667-a1e5-e4d2d81b579a" providerId="ADAL" clId="{C29CC763-EF52-4E6C-A41C-027CFC7A1B69}" dt="2023-12-04T11:25:01.776" v="1444" actId="700"/>
          <ac:spMkLst>
            <pc:docMk/>
            <pc:sldMk cId="1067997515" sldId="576"/>
            <ac:spMk id="2" creationId="{0486DB17-281A-00D4-FBE4-54F0645E6645}"/>
          </ac:spMkLst>
        </pc:spChg>
        <pc:spChg chg="add del mod">
          <ac:chgData name="Jonathan Nunn" userId="decc1077-01e6-4667-a1e5-e4d2d81b579a" providerId="ADAL" clId="{C29CC763-EF52-4E6C-A41C-027CFC7A1B69}" dt="2023-12-04T11:24:41.800" v="1443" actId="6264"/>
          <ac:spMkLst>
            <pc:docMk/>
            <pc:sldMk cId="1067997515" sldId="576"/>
            <ac:spMk id="4" creationId="{E286DE8C-285B-0FE1-04EA-9E247106DD52}"/>
          </ac:spMkLst>
        </pc:spChg>
        <pc:spChg chg="add del mod">
          <ac:chgData name="Jonathan Nunn" userId="decc1077-01e6-4667-a1e5-e4d2d81b579a" providerId="ADAL" clId="{C29CC763-EF52-4E6C-A41C-027CFC7A1B69}" dt="2023-12-04T11:24:41.800" v="1443" actId="6264"/>
          <ac:spMkLst>
            <pc:docMk/>
            <pc:sldMk cId="1067997515" sldId="576"/>
            <ac:spMk id="5" creationId="{CA63F1B6-7F07-8D7B-0633-3B8ADB134DBF}"/>
          </ac:spMkLst>
        </pc:spChg>
        <pc:spChg chg="mod ord">
          <ac:chgData name="Jonathan Nunn" userId="decc1077-01e6-4667-a1e5-e4d2d81b579a" providerId="ADAL" clId="{C29CC763-EF52-4E6C-A41C-027CFC7A1B69}" dt="2023-12-04T11:25:29.234" v="1447" actId="242"/>
          <ac:spMkLst>
            <pc:docMk/>
            <pc:sldMk cId="1067997515" sldId="576"/>
            <ac:spMk id="8" creationId="{543D5B37-1EFC-0D1C-A354-D32FA0DD805A}"/>
          </ac:spMkLst>
        </pc:spChg>
        <pc:picChg chg="mod">
          <ac:chgData name="Jonathan Nunn" userId="decc1077-01e6-4667-a1e5-e4d2d81b579a" providerId="ADAL" clId="{C29CC763-EF52-4E6C-A41C-027CFC7A1B69}" dt="2023-12-04T11:25:34.409" v="1465" actId="1035"/>
          <ac:picMkLst>
            <pc:docMk/>
            <pc:sldMk cId="1067997515" sldId="576"/>
            <ac:picMk id="3" creationId="{ACB113AB-F175-5418-DE3A-F8A3045AAF4C}"/>
          </ac:picMkLst>
        </pc:picChg>
      </pc:sldChg>
      <pc:sldChg chg="add del">
        <pc:chgData name="Jonathan Nunn" userId="decc1077-01e6-4667-a1e5-e4d2d81b579a" providerId="ADAL" clId="{C29CC763-EF52-4E6C-A41C-027CFC7A1B69}" dt="2023-12-04T11:26:00.791" v="1468"/>
        <pc:sldMkLst>
          <pc:docMk/>
          <pc:sldMk cId="1212093907" sldId="597"/>
        </pc:sldMkLst>
      </pc:sldChg>
      <pc:sldChg chg="add del">
        <pc:chgData name="Jonathan Nunn" userId="decc1077-01e6-4667-a1e5-e4d2d81b579a" providerId="ADAL" clId="{C29CC763-EF52-4E6C-A41C-027CFC7A1B69}" dt="2023-12-04T11:27:01.757" v="1471"/>
        <pc:sldMkLst>
          <pc:docMk/>
          <pc:sldMk cId="0" sldId="928"/>
        </pc:sldMkLst>
      </pc:sldChg>
      <pc:sldChg chg="add del">
        <pc:chgData name="Jonathan Nunn" userId="decc1077-01e6-4667-a1e5-e4d2d81b579a" providerId="ADAL" clId="{C29CC763-EF52-4E6C-A41C-027CFC7A1B69}" dt="2023-12-04T11:28:42.181" v="1481"/>
        <pc:sldMkLst>
          <pc:docMk/>
          <pc:sldMk cId="771799164" sldId="1490"/>
        </pc:sldMkLst>
      </pc:sldChg>
      <pc:sldChg chg="add del">
        <pc:chgData name="Jonathan Nunn" userId="decc1077-01e6-4667-a1e5-e4d2d81b579a" providerId="ADAL" clId="{C29CC763-EF52-4E6C-A41C-027CFC7A1B69}" dt="2023-12-04T11:26:00.791" v="1468"/>
        <pc:sldMkLst>
          <pc:docMk/>
          <pc:sldMk cId="1775072204" sldId="2142533081"/>
        </pc:sldMkLst>
      </pc:sldChg>
      <pc:sldChg chg="add del">
        <pc:chgData name="Jonathan Nunn" userId="decc1077-01e6-4667-a1e5-e4d2d81b579a" providerId="ADAL" clId="{C29CC763-EF52-4E6C-A41C-027CFC7A1B69}" dt="2023-12-04T11:27:01.757" v="1471"/>
        <pc:sldMkLst>
          <pc:docMk/>
          <pc:sldMk cId="2707816195" sldId="2142533092"/>
        </pc:sldMkLst>
      </pc:sldChg>
      <pc:sldChg chg="add del">
        <pc:chgData name="Jonathan Nunn" userId="decc1077-01e6-4667-a1e5-e4d2d81b579a" providerId="ADAL" clId="{C29CC763-EF52-4E6C-A41C-027CFC7A1B69}" dt="2023-12-04T11:27:01.757" v="1471"/>
        <pc:sldMkLst>
          <pc:docMk/>
          <pc:sldMk cId="3851850816" sldId="2142533093"/>
        </pc:sldMkLst>
      </pc:sldChg>
      <pc:sldChg chg="addSp modSp add del mod">
        <pc:chgData name="Jonathan Nunn" userId="decc1077-01e6-4667-a1e5-e4d2d81b579a" providerId="ADAL" clId="{C29CC763-EF52-4E6C-A41C-027CFC7A1B69}" dt="2023-12-04T10:37:28.341" v="1272" actId="1076"/>
        <pc:sldMkLst>
          <pc:docMk/>
          <pc:sldMk cId="2354583243" sldId="2147471111"/>
        </pc:sldMkLst>
        <pc:spChg chg="mod">
          <ac:chgData name="Jonathan Nunn" userId="decc1077-01e6-4667-a1e5-e4d2d81b579a" providerId="ADAL" clId="{C29CC763-EF52-4E6C-A41C-027CFC7A1B69}" dt="2023-12-04T10:36:47.801" v="1267" actId="207"/>
          <ac:spMkLst>
            <pc:docMk/>
            <pc:sldMk cId="2354583243" sldId="2147471111"/>
            <ac:spMk id="30" creationId="{9DF17F5D-33AB-6E0D-0F06-63EFD2D5DD33}"/>
          </ac:spMkLst>
        </pc:spChg>
        <pc:picChg chg="add mod">
          <ac:chgData name="Jonathan Nunn" userId="decc1077-01e6-4667-a1e5-e4d2d81b579a" providerId="ADAL" clId="{C29CC763-EF52-4E6C-A41C-027CFC7A1B69}" dt="2023-12-04T10:37:28.341" v="1272" actId="1076"/>
          <ac:picMkLst>
            <pc:docMk/>
            <pc:sldMk cId="2354583243" sldId="2147471111"/>
            <ac:picMk id="2" creationId="{67BA5234-74EF-7B17-8F7C-34C96D932D3D}"/>
          </ac:picMkLst>
        </pc:picChg>
      </pc:sldChg>
      <pc:sldChg chg="modSp add mod ord">
        <pc:chgData name="Jonathan Nunn" userId="decc1077-01e6-4667-a1e5-e4d2d81b579a" providerId="ADAL" clId="{C29CC763-EF52-4E6C-A41C-027CFC7A1B69}" dt="2023-12-04T11:27:38.141" v="1478"/>
        <pc:sldMkLst>
          <pc:docMk/>
          <pc:sldMk cId="173683044" sldId="2147471112"/>
        </pc:sldMkLst>
        <pc:spChg chg="mod">
          <ac:chgData name="Jonathan Nunn" userId="decc1077-01e6-4667-a1e5-e4d2d81b579a" providerId="ADAL" clId="{C29CC763-EF52-4E6C-A41C-027CFC7A1B69}" dt="2023-12-04T10:38:24.836" v="1279" actId="207"/>
          <ac:spMkLst>
            <pc:docMk/>
            <pc:sldMk cId="173683044" sldId="2147471112"/>
            <ac:spMk id="6" creationId="{A942E059-14D7-E553-F81D-A8F147F81487}"/>
          </ac:spMkLst>
        </pc:spChg>
        <pc:spChg chg="mod">
          <ac:chgData name="Jonathan Nunn" userId="decc1077-01e6-4667-a1e5-e4d2d81b579a" providerId="ADAL" clId="{C29CC763-EF52-4E6C-A41C-027CFC7A1B69}" dt="2023-12-04T10:37:54.804" v="1275" actId="121"/>
          <ac:spMkLst>
            <pc:docMk/>
            <pc:sldMk cId="173683044" sldId="2147471112"/>
            <ac:spMk id="30" creationId="{9DF17F5D-33AB-6E0D-0F06-63EFD2D5DD33}"/>
          </ac:spMkLst>
        </pc:spChg>
      </pc:sldChg>
      <pc:sldChg chg="modSp new del mod">
        <pc:chgData name="Jonathan Nunn" userId="decc1077-01e6-4667-a1e5-e4d2d81b579a" providerId="ADAL" clId="{C29CC763-EF52-4E6C-A41C-027CFC7A1B69}" dt="2023-12-04T11:37:16.172" v="1560" actId="47"/>
        <pc:sldMkLst>
          <pc:docMk/>
          <pc:sldMk cId="1539595114" sldId="2147471113"/>
        </pc:sldMkLst>
        <pc:spChg chg="mod">
          <ac:chgData name="Jonathan Nunn" userId="decc1077-01e6-4667-a1e5-e4d2d81b579a" providerId="ADAL" clId="{C29CC763-EF52-4E6C-A41C-027CFC7A1B69}" dt="2023-12-04T11:35:16.019" v="1547" actId="20577"/>
          <ac:spMkLst>
            <pc:docMk/>
            <pc:sldMk cId="1539595114" sldId="2147471113"/>
            <ac:spMk id="2" creationId="{0E881381-2B62-6D59-3AC7-E08BFC86DB6D}"/>
          </ac:spMkLst>
        </pc:spChg>
      </pc:sldChg>
      <pc:sldChg chg="addSp delSp modSp add mod chgLayout">
        <pc:chgData name="Jonathan Nunn" userId="decc1077-01e6-4667-a1e5-e4d2d81b579a" providerId="ADAL" clId="{C29CC763-EF52-4E6C-A41C-027CFC7A1B69}" dt="2023-12-04T11:37:06.532" v="1559" actId="1076"/>
        <pc:sldMkLst>
          <pc:docMk/>
          <pc:sldMk cId="2743975185" sldId="2147471114"/>
        </pc:sldMkLst>
        <pc:spChg chg="mod ord">
          <ac:chgData name="Jonathan Nunn" userId="decc1077-01e6-4667-a1e5-e4d2d81b579a" providerId="ADAL" clId="{C29CC763-EF52-4E6C-A41C-027CFC7A1B69}" dt="2023-12-04T11:36:30.762" v="1555" actId="242"/>
          <ac:spMkLst>
            <pc:docMk/>
            <pc:sldMk cId="2743975185" sldId="2147471114"/>
            <ac:spMk id="2" creationId="{00000000-0000-0000-0000-000000000000}"/>
          </ac:spMkLst>
        </pc:spChg>
        <pc:spChg chg="mod ord">
          <ac:chgData name="Jonathan Nunn" userId="decc1077-01e6-4667-a1e5-e4d2d81b579a" providerId="ADAL" clId="{C29CC763-EF52-4E6C-A41C-027CFC7A1B69}" dt="2023-12-04T11:36:17.872" v="1554" actId="404"/>
          <ac:spMkLst>
            <pc:docMk/>
            <pc:sldMk cId="2743975185" sldId="2147471114"/>
            <ac:spMk id="3" creationId="{00000000-0000-0000-0000-000000000000}"/>
          </ac:spMkLst>
        </pc:spChg>
        <pc:spChg chg="mod">
          <ac:chgData name="Jonathan Nunn" userId="decc1077-01e6-4667-a1e5-e4d2d81b579a" providerId="ADAL" clId="{C29CC763-EF52-4E6C-A41C-027CFC7A1B69}" dt="2023-12-04T11:37:06.532" v="1559" actId="1076"/>
          <ac:spMkLst>
            <pc:docMk/>
            <pc:sldMk cId="2743975185" sldId="2147471114"/>
            <ac:spMk id="4" creationId="{00000000-0000-0000-0000-000000000000}"/>
          </ac:spMkLst>
        </pc:spChg>
        <pc:spChg chg="add del mod">
          <ac:chgData name="Jonathan Nunn" userId="decc1077-01e6-4667-a1e5-e4d2d81b579a" providerId="ADAL" clId="{C29CC763-EF52-4E6C-A41C-027CFC7A1B69}" dt="2023-12-04T11:36:11.959" v="1550" actId="6264"/>
          <ac:spMkLst>
            <pc:docMk/>
            <pc:sldMk cId="2743975185" sldId="2147471114"/>
            <ac:spMk id="5" creationId="{72029E44-9408-BFF2-15FD-704B4319042F}"/>
          </ac:spMkLst>
        </pc:spChg>
        <pc:spChg chg="add del mod">
          <ac:chgData name="Jonathan Nunn" userId="decc1077-01e6-4667-a1e5-e4d2d81b579a" providerId="ADAL" clId="{C29CC763-EF52-4E6C-A41C-027CFC7A1B69}" dt="2023-12-04T11:36:11.959" v="1550" actId="6264"/>
          <ac:spMkLst>
            <pc:docMk/>
            <pc:sldMk cId="2743975185" sldId="2147471114"/>
            <ac:spMk id="6" creationId="{1FF34CA6-5054-FD54-51FA-767B94E8CDE2}"/>
          </ac:spMkLst>
        </pc:spChg>
      </pc:sldChg>
      <pc:sldChg chg="addSp delSp modSp new mod modClrScheme chgLayout">
        <pc:chgData name="Jonathan Nunn" userId="decc1077-01e6-4667-a1e5-e4d2d81b579a" providerId="ADAL" clId="{C29CC763-EF52-4E6C-A41C-027CFC7A1B69}" dt="2023-12-04T12:04:27.305" v="2213" actId="20577"/>
        <pc:sldMkLst>
          <pc:docMk/>
          <pc:sldMk cId="722645891" sldId="2147471115"/>
        </pc:sldMkLst>
        <pc:spChg chg="del mod ord">
          <ac:chgData name="Jonathan Nunn" userId="decc1077-01e6-4667-a1e5-e4d2d81b579a" providerId="ADAL" clId="{C29CC763-EF52-4E6C-A41C-027CFC7A1B69}" dt="2023-12-04T12:02:11.376" v="1949" actId="700"/>
          <ac:spMkLst>
            <pc:docMk/>
            <pc:sldMk cId="722645891" sldId="2147471115"/>
            <ac:spMk id="2" creationId="{4E30A304-BE2A-8FAD-3F9A-6364505886D4}"/>
          </ac:spMkLst>
        </pc:spChg>
        <pc:spChg chg="del mod ord">
          <ac:chgData name="Jonathan Nunn" userId="decc1077-01e6-4667-a1e5-e4d2d81b579a" providerId="ADAL" clId="{C29CC763-EF52-4E6C-A41C-027CFC7A1B69}" dt="2023-12-04T12:02:11.376" v="1949" actId="700"/>
          <ac:spMkLst>
            <pc:docMk/>
            <pc:sldMk cId="722645891" sldId="2147471115"/>
            <ac:spMk id="3" creationId="{036DCD08-1083-2D13-8B98-2443C0A49B1D}"/>
          </ac:spMkLst>
        </pc:spChg>
        <pc:spChg chg="add mod ord">
          <ac:chgData name="Jonathan Nunn" userId="decc1077-01e6-4667-a1e5-e4d2d81b579a" providerId="ADAL" clId="{C29CC763-EF52-4E6C-A41C-027CFC7A1B69}" dt="2023-12-04T12:02:17.152" v="1960" actId="121"/>
          <ac:spMkLst>
            <pc:docMk/>
            <pc:sldMk cId="722645891" sldId="2147471115"/>
            <ac:spMk id="4" creationId="{DF4A4ECC-E1FA-61EF-2145-9D556F08731E}"/>
          </ac:spMkLst>
        </pc:spChg>
        <pc:spChg chg="add mod ord">
          <ac:chgData name="Jonathan Nunn" userId="decc1077-01e6-4667-a1e5-e4d2d81b579a" providerId="ADAL" clId="{C29CC763-EF52-4E6C-A41C-027CFC7A1B69}" dt="2023-12-04T12:04:27.305" v="2213" actId="20577"/>
          <ac:spMkLst>
            <pc:docMk/>
            <pc:sldMk cId="722645891" sldId="2147471115"/>
            <ac:spMk id="5" creationId="{91122181-F79A-4A50-8ECD-5B6BF43C816A}"/>
          </ac:spMkLst>
        </pc:spChg>
      </pc:sldChg>
      <pc:sldChg chg="addSp delSp modSp new mod modClrScheme chgLayout modNotesTx">
        <pc:chgData name="Jonathan Nunn" userId="decc1077-01e6-4667-a1e5-e4d2d81b579a" providerId="ADAL" clId="{C29CC763-EF52-4E6C-A41C-027CFC7A1B69}" dt="2023-12-04T12:23:47.371" v="2867" actId="20577"/>
        <pc:sldMkLst>
          <pc:docMk/>
          <pc:sldMk cId="2981752884" sldId="2147471116"/>
        </pc:sldMkLst>
        <pc:spChg chg="del mod ord">
          <ac:chgData name="Jonathan Nunn" userId="decc1077-01e6-4667-a1e5-e4d2d81b579a" providerId="ADAL" clId="{C29CC763-EF52-4E6C-A41C-027CFC7A1B69}" dt="2023-12-04T12:07:27.575" v="2215" actId="700"/>
          <ac:spMkLst>
            <pc:docMk/>
            <pc:sldMk cId="2981752884" sldId="2147471116"/>
            <ac:spMk id="2" creationId="{6DDCD506-B447-6F6C-83EC-B7E1FDBFF099}"/>
          </ac:spMkLst>
        </pc:spChg>
        <pc:spChg chg="del">
          <ac:chgData name="Jonathan Nunn" userId="decc1077-01e6-4667-a1e5-e4d2d81b579a" providerId="ADAL" clId="{C29CC763-EF52-4E6C-A41C-027CFC7A1B69}" dt="2023-12-04T12:07:27.575" v="2215" actId="700"/>
          <ac:spMkLst>
            <pc:docMk/>
            <pc:sldMk cId="2981752884" sldId="2147471116"/>
            <ac:spMk id="3" creationId="{E63F5919-7054-7CC9-F5DE-0A57850750A9}"/>
          </ac:spMkLst>
        </pc:spChg>
        <pc:spChg chg="del">
          <ac:chgData name="Jonathan Nunn" userId="decc1077-01e6-4667-a1e5-e4d2d81b579a" providerId="ADAL" clId="{C29CC763-EF52-4E6C-A41C-027CFC7A1B69}" dt="2023-12-04T12:07:27.575" v="2215" actId="700"/>
          <ac:spMkLst>
            <pc:docMk/>
            <pc:sldMk cId="2981752884" sldId="2147471116"/>
            <ac:spMk id="4" creationId="{9F092A94-D7EF-15C4-84AA-9AB073C7DDEE}"/>
          </ac:spMkLst>
        </pc:spChg>
        <pc:spChg chg="del">
          <ac:chgData name="Jonathan Nunn" userId="decc1077-01e6-4667-a1e5-e4d2d81b579a" providerId="ADAL" clId="{C29CC763-EF52-4E6C-A41C-027CFC7A1B69}" dt="2023-12-04T12:07:27.575" v="2215" actId="700"/>
          <ac:spMkLst>
            <pc:docMk/>
            <pc:sldMk cId="2981752884" sldId="2147471116"/>
            <ac:spMk id="5" creationId="{B79DE8D6-055E-5B1D-59C6-EE1FAD297D14}"/>
          </ac:spMkLst>
        </pc:spChg>
        <pc:spChg chg="del">
          <ac:chgData name="Jonathan Nunn" userId="decc1077-01e6-4667-a1e5-e4d2d81b579a" providerId="ADAL" clId="{C29CC763-EF52-4E6C-A41C-027CFC7A1B69}" dt="2023-12-04T12:07:27.575" v="2215" actId="700"/>
          <ac:spMkLst>
            <pc:docMk/>
            <pc:sldMk cId="2981752884" sldId="2147471116"/>
            <ac:spMk id="6" creationId="{1AC0A66B-36BB-4E66-2C80-57882FF5D47A}"/>
          </ac:spMkLst>
        </pc:spChg>
        <pc:spChg chg="add mod ord">
          <ac:chgData name="Jonathan Nunn" userId="decc1077-01e6-4667-a1e5-e4d2d81b579a" providerId="ADAL" clId="{C29CC763-EF52-4E6C-A41C-027CFC7A1B69}" dt="2023-12-04T12:07:41.200" v="2242" actId="207"/>
          <ac:spMkLst>
            <pc:docMk/>
            <pc:sldMk cId="2981752884" sldId="2147471116"/>
            <ac:spMk id="7" creationId="{88842ECE-28F0-1EBD-F425-4F5CDF430184}"/>
          </ac:spMkLst>
        </pc:spChg>
        <pc:spChg chg="add del mod">
          <ac:chgData name="Jonathan Nunn" userId="decc1077-01e6-4667-a1e5-e4d2d81b579a" providerId="ADAL" clId="{C29CC763-EF52-4E6C-A41C-027CFC7A1B69}" dt="2023-12-04T12:08:31.931" v="2247" actId="21"/>
          <ac:spMkLst>
            <pc:docMk/>
            <pc:sldMk cId="2981752884" sldId="2147471116"/>
            <ac:spMk id="8" creationId="{93F1FBB2-603E-B229-08EA-854E35709AED}"/>
          </ac:spMkLst>
        </pc:spChg>
        <pc:spChg chg="add mod">
          <ac:chgData name="Jonathan Nunn" userId="decc1077-01e6-4667-a1e5-e4d2d81b579a" providerId="ADAL" clId="{C29CC763-EF52-4E6C-A41C-027CFC7A1B69}" dt="2023-12-04T12:19:39.692" v="2667" actId="1035"/>
          <ac:spMkLst>
            <pc:docMk/>
            <pc:sldMk cId="2981752884" sldId="2147471116"/>
            <ac:spMk id="9" creationId="{DD0A478E-5C28-969D-DA2C-9DE405077675}"/>
          </ac:spMkLst>
        </pc:spChg>
        <pc:spChg chg="add mod">
          <ac:chgData name="Jonathan Nunn" userId="decc1077-01e6-4667-a1e5-e4d2d81b579a" providerId="ADAL" clId="{C29CC763-EF52-4E6C-A41C-027CFC7A1B69}" dt="2023-12-04T12:19:39.692" v="2667" actId="1035"/>
          <ac:spMkLst>
            <pc:docMk/>
            <pc:sldMk cId="2981752884" sldId="2147471116"/>
            <ac:spMk id="10" creationId="{B614A82C-A30F-93EA-05C8-7EAC50238CE1}"/>
          </ac:spMkLst>
        </pc:spChg>
        <pc:spChg chg="add mod">
          <ac:chgData name="Jonathan Nunn" userId="decc1077-01e6-4667-a1e5-e4d2d81b579a" providerId="ADAL" clId="{C29CC763-EF52-4E6C-A41C-027CFC7A1B69}" dt="2023-12-04T12:19:39.692" v="2667" actId="1035"/>
          <ac:spMkLst>
            <pc:docMk/>
            <pc:sldMk cId="2981752884" sldId="2147471116"/>
            <ac:spMk id="11" creationId="{9DE47E79-CE7E-7B3E-6015-4461F6187BA6}"/>
          </ac:spMkLst>
        </pc:spChg>
        <pc:spChg chg="add mod">
          <ac:chgData name="Jonathan Nunn" userId="decc1077-01e6-4667-a1e5-e4d2d81b579a" providerId="ADAL" clId="{C29CC763-EF52-4E6C-A41C-027CFC7A1B69}" dt="2023-12-04T12:19:39.692" v="2667" actId="1035"/>
          <ac:spMkLst>
            <pc:docMk/>
            <pc:sldMk cId="2981752884" sldId="2147471116"/>
            <ac:spMk id="12" creationId="{A47D4F0F-D05C-65B7-1EB3-91C087D7FC0C}"/>
          </ac:spMkLst>
        </pc:spChg>
        <pc:spChg chg="add mod">
          <ac:chgData name="Jonathan Nunn" userId="decc1077-01e6-4667-a1e5-e4d2d81b579a" providerId="ADAL" clId="{C29CC763-EF52-4E6C-A41C-027CFC7A1B69}" dt="2023-12-04T12:20:11.952" v="2738" actId="1076"/>
          <ac:spMkLst>
            <pc:docMk/>
            <pc:sldMk cId="2981752884" sldId="2147471116"/>
            <ac:spMk id="13" creationId="{8DC1D2B3-D212-5E05-3DE2-3E95357184AA}"/>
          </ac:spMkLst>
        </pc:spChg>
        <pc:spChg chg="add mod">
          <ac:chgData name="Jonathan Nunn" userId="decc1077-01e6-4667-a1e5-e4d2d81b579a" providerId="ADAL" clId="{C29CC763-EF52-4E6C-A41C-027CFC7A1B69}" dt="2023-12-04T12:19:47.048" v="2678" actId="1035"/>
          <ac:spMkLst>
            <pc:docMk/>
            <pc:sldMk cId="2981752884" sldId="2147471116"/>
            <ac:spMk id="14" creationId="{42DDE60B-EE2E-04F5-E0F0-22D417111E7D}"/>
          </ac:spMkLst>
        </pc:spChg>
        <pc:spChg chg="add mod ord">
          <ac:chgData name="Jonathan Nunn" userId="decc1077-01e6-4667-a1e5-e4d2d81b579a" providerId="ADAL" clId="{C29CC763-EF52-4E6C-A41C-027CFC7A1B69}" dt="2023-12-04T12:20:05.742" v="2737" actId="166"/>
          <ac:spMkLst>
            <pc:docMk/>
            <pc:sldMk cId="2981752884" sldId="2147471116"/>
            <ac:spMk id="15" creationId="{475CE9F4-6411-934F-2E67-44344D7CC456}"/>
          </ac:spMkLst>
        </pc:spChg>
        <pc:spChg chg="add mod">
          <ac:chgData name="Jonathan Nunn" userId="decc1077-01e6-4667-a1e5-e4d2d81b579a" providerId="ADAL" clId="{C29CC763-EF52-4E6C-A41C-027CFC7A1B69}" dt="2023-12-04T12:19:53.418" v="2703" actId="1035"/>
          <ac:spMkLst>
            <pc:docMk/>
            <pc:sldMk cId="2981752884" sldId="2147471116"/>
            <ac:spMk id="16" creationId="{180B849C-641B-9977-E42F-14339949B1B3}"/>
          </ac:spMkLst>
        </pc:spChg>
        <pc:spChg chg="add mod">
          <ac:chgData name="Jonathan Nunn" userId="decc1077-01e6-4667-a1e5-e4d2d81b579a" providerId="ADAL" clId="{C29CC763-EF52-4E6C-A41C-027CFC7A1B69}" dt="2023-12-04T12:19:47.048" v="2678" actId="1035"/>
          <ac:spMkLst>
            <pc:docMk/>
            <pc:sldMk cId="2981752884" sldId="2147471116"/>
            <ac:spMk id="17" creationId="{9E234E19-9B16-1198-9019-9B268AC0F8A6}"/>
          </ac:spMkLst>
        </pc:spChg>
        <pc:spChg chg="add mod">
          <ac:chgData name="Jonathan Nunn" userId="decc1077-01e6-4667-a1e5-e4d2d81b579a" providerId="ADAL" clId="{C29CC763-EF52-4E6C-A41C-027CFC7A1B69}" dt="2023-12-04T12:19:53.418" v="2703" actId="1035"/>
          <ac:spMkLst>
            <pc:docMk/>
            <pc:sldMk cId="2981752884" sldId="2147471116"/>
            <ac:spMk id="18" creationId="{65ABE573-0D15-159F-4C55-CCDB3250E6A6}"/>
          </ac:spMkLst>
        </pc:spChg>
        <pc:spChg chg="add mod">
          <ac:chgData name="Jonathan Nunn" userId="decc1077-01e6-4667-a1e5-e4d2d81b579a" providerId="ADAL" clId="{C29CC763-EF52-4E6C-A41C-027CFC7A1B69}" dt="2023-12-04T12:19:59.167" v="2736" actId="1036"/>
          <ac:spMkLst>
            <pc:docMk/>
            <pc:sldMk cId="2981752884" sldId="2147471116"/>
            <ac:spMk id="19" creationId="{DAEBB84E-CD67-1C3C-FC16-A2D5CB9ACC3E}"/>
          </ac:spMkLst>
        </pc:spChg>
        <pc:spChg chg="add mod">
          <ac:chgData name="Jonathan Nunn" userId="decc1077-01e6-4667-a1e5-e4d2d81b579a" providerId="ADAL" clId="{C29CC763-EF52-4E6C-A41C-027CFC7A1B69}" dt="2023-12-04T12:20:11.952" v="2738" actId="1076"/>
          <ac:spMkLst>
            <pc:docMk/>
            <pc:sldMk cId="2981752884" sldId="2147471116"/>
            <ac:spMk id="20" creationId="{1334A7B8-52BC-7177-A94A-BD4B11CA1B35}"/>
          </ac:spMkLst>
        </pc:spChg>
        <pc:spChg chg="add mod">
          <ac:chgData name="Jonathan Nunn" userId="decc1077-01e6-4667-a1e5-e4d2d81b579a" providerId="ADAL" clId="{C29CC763-EF52-4E6C-A41C-027CFC7A1B69}" dt="2023-12-04T12:22:01.272" v="2798" actId="14100"/>
          <ac:spMkLst>
            <pc:docMk/>
            <pc:sldMk cId="2981752884" sldId="2147471116"/>
            <ac:spMk id="21" creationId="{8F58DAD5-2400-3338-763F-A918CC85AA65}"/>
          </ac:spMkLst>
        </pc:spChg>
        <pc:spChg chg="add mod">
          <ac:chgData name="Jonathan Nunn" userId="decc1077-01e6-4667-a1e5-e4d2d81b579a" providerId="ADAL" clId="{C29CC763-EF52-4E6C-A41C-027CFC7A1B69}" dt="2023-12-04T12:21:38.471" v="2783" actId="1038"/>
          <ac:spMkLst>
            <pc:docMk/>
            <pc:sldMk cId="2981752884" sldId="2147471116"/>
            <ac:spMk id="22" creationId="{9E901BA1-4698-514B-E9B5-5D938AF4F78D}"/>
          </ac:spMkLst>
        </pc:spChg>
        <pc:spChg chg="add mod">
          <ac:chgData name="Jonathan Nunn" userId="decc1077-01e6-4667-a1e5-e4d2d81b579a" providerId="ADAL" clId="{C29CC763-EF52-4E6C-A41C-027CFC7A1B69}" dt="2023-12-04T12:21:38.471" v="2783" actId="1038"/>
          <ac:spMkLst>
            <pc:docMk/>
            <pc:sldMk cId="2981752884" sldId="2147471116"/>
            <ac:spMk id="23" creationId="{825642CE-F9F6-E6D0-629A-C79810253AD2}"/>
          </ac:spMkLst>
        </pc:spChg>
        <pc:spChg chg="add mod">
          <ac:chgData name="Jonathan Nunn" userId="decc1077-01e6-4667-a1e5-e4d2d81b579a" providerId="ADAL" clId="{C29CC763-EF52-4E6C-A41C-027CFC7A1B69}" dt="2023-12-04T12:21:38.471" v="2783" actId="1038"/>
          <ac:spMkLst>
            <pc:docMk/>
            <pc:sldMk cId="2981752884" sldId="2147471116"/>
            <ac:spMk id="24" creationId="{C552126D-9E42-D34B-FD67-E257F02BDDA5}"/>
          </ac:spMkLst>
        </pc:spChg>
        <pc:spChg chg="add mod">
          <ac:chgData name="Jonathan Nunn" userId="decc1077-01e6-4667-a1e5-e4d2d81b579a" providerId="ADAL" clId="{C29CC763-EF52-4E6C-A41C-027CFC7A1B69}" dt="2023-12-04T12:21:38.471" v="2783" actId="1038"/>
          <ac:spMkLst>
            <pc:docMk/>
            <pc:sldMk cId="2981752884" sldId="2147471116"/>
            <ac:spMk id="25" creationId="{D9952E2F-0532-68A4-B26E-0F095193A4C8}"/>
          </ac:spMkLst>
        </pc:spChg>
        <pc:spChg chg="add mod">
          <ac:chgData name="Jonathan Nunn" userId="decc1077-01e6-4667-a1e5-e4d2d81b579a" providerId="ADAL" clId="{C29CC763-EF52-4E6C-A41C-027CFC7A1B69}" dt="2023-12-04T12:21:38.471" v="2783" actId="1038"/>
          <ac:spMkLst>
            <pc:docMk/>
            <pc:sldMk cId="2981752884" sldId="2147471116"/>
            <ac:spMk id="26" creationId="{E71B1A40-8120-BAF1-3A69-A43009B6DB06}"/>
          </ac:spMkLst>
        </pc:spChg>
        <pc:spChg chg="add mod">
          <ac:chgData name="Jonathan Nunn" userId="decc1077-01e6-4667-a1e5-e4d2d81b579a" providerId="ADAL" clId="{C29CC763-EF52-4E6C-A41C-027CFC7A1B69}" dt="2023-12-04T12:21:38.471" v="2783" actId="1038"/>
          <ac:spMkLst>
            <pc:docMk/>
            <pc:sldMk cId="2981752884" sldId="2147471116"/>
            <ac:spMk id="27" creationId="{6A0956D0-39CB-DCF3-5FB6-8161EDC54778}"/>
          </ac:spMkLst>
        </pc:spChg>
      </pc:sldChg>
      <pc:sldChg chg="modSp new mod">
        <pc:chgData name="Jonathan Nunn" userId="decc1077-01e6-4667-a1e5-e4d2d81b579a" providerId="ADAL" clId="{C29CC763-EF52-4E6C-A41C-027CFC7A1B69}" dt="2023-12-04T12:25:27.211" v="3066" actId="20577"/>
        <pc:sldMkLst>
          <pc:docMk/>
          <pc:sldMk cId="2368427335" sldId="2147471117"/>
        </pc:sldMkLst>
        <pc:spChg chg="mod">
          <ac:chgData name="Jonathan Nunn" userId="decc1077-01e6-4667-a1e5-e4d2d81b579a" providerId="ADAL" clId="{C29CC763-EF52-4E6C-A41C-027CFC7A1B69}" dt="2023-12-04T12:24:28.042" v="2879" actId="20577"/>
          <ac:spMkLst>
            <pc:docMk/>
            <pc:sldMk cId="2368427335" sldId="2147471117"/>
            <ac:spMk id="2" creationId="{DD590990-D054-46EC-0571-7982A34AA276}"/>
          </ac:spMkLst>
        </pc:spChg>
        <pc:spChg chg="mod">
          <ac:chgData name="Jonathan Nunn" userId="decc1077-01e6-4667-a1e5-e4d2d81b579a" providerId="ADAL" clId="{C29CC763-EF52-4E6C-A41C-027CFC7A1B69}" dt="2023-12-04T12:25:27.211" v="3066" actId="20577"/>
          <ac:spMkLst>
            <pc:docMk/>
            <pc:sldMk cId="2368427335" sldId="2147471117"/>
            <ac:spMk id="3" creationId="{E33054A3-A8BD-DD9B-0B49-8A10A50E4762}"/>
          </ac:spMkLst>
        </pc:spChg>
      </pc:sldChg>
      <pc:sldChg chg="modSp new mod">
        <pc:chgData name="Jonathan Nunn" userId="decc1077-01e6-4667-a1e5-e4d2d81b579a" providerId="ADAL" clId="{C29CC763-EF52-4E6C-A41C-027CFC7A1B69}" dt="2023-12-04T12:26:15.800" v="3156" actId="20577"/>
        <pc:sldMkLst>
          <pc:docMk/>
          <pc:sldMk cId="2012150501" sldId="2147471118"/>
        </pc:sldMkLst>
        <pc:spChg chg="mod">
          <ac:chgData name="Jonathan Nunn" userId="decc1077-01e6-4667-a1e5-e4d2d81b579a" providerId="ADAL" clId="{C29CC763-EF52-4E6C-A41C-027CFC7A1B69}" dt="2023-12-04T12:25:40.940" v="3080" actId="121"/>
          <ac:spMkLst>
            <pc:docMk/>
            <pc:sldMk cId="2012150501" sldId="2147471118"/>
            <ac:spMk id="2" creationId="{9A092D85-0675-5D7E-75A4-0BF5867CFEF8}"/>
          </ac:spMkLst>
        </pc:spChg>
        <pc:spChg chg="mod">
          <ac:chgData name="Jonathan Nunn" userId="decc1077-01e6-4667-a1e5-e4d2d81b579a" providerId="ADAL" clId="{C29CC763-EF52-4E6C-A41C-027CFC7A1B69}" dt="2023-12-04T12:26:15.800" v="3156" actId="20577"/>
          <ac:spMkLst>
            <pc:docMk/>
            <pc:sldMk cId="2012150501" sldId="2147471118"/>
            <ac:spMk id="3" creationId="{BD0BE38C-C7FB-7FB0-9386-1A81D54FEB1C}"/>
          </ac:spMkLst>
        </pc:spChg>
      </pc:sldChg>
      <pc:sldChg chg="addSp delSp modSp new mod chgLayout">
        <pc:chgData name="Jonathan Nunn" userId="decc1077-01e6-4667-a1e5-e4d2d81b579a" providerId="ADAL" clId="{C29CC763-EF52-4E6C-A41C-027CFC7A1B69}" dt="2023-12-04T14:14:29.020" v="3933" actId="20577"/>
        <pc:sldMkLst>
          <pc:docMk/>
          <pc:sldMk cId="4081785221" sldId="2147471119"/>
        </pc:sldMkLst>
        <pc:spChg chg="mod ord">
          <ac:chgData name="Jonathan Nunn" userId="decc1077-01e6-4667-a1e5-e4d2d81b579a" providerId="ADAL" clId="{C29CC763-EF52-4E6C-A41C-027CFC7A1B69}" dt="2023-12-04T14:10:06.601" v="3795" actId="700"/>
          <ac:spMkLst>
            <pc:docMk/>
            <pc:sldMk cId="4081785221" sldId="2147471119"/>
            <ac:spMk id="2" creationId="{061324E1-9AF1-7428-E1F5-9891F52E4A4B}"/>
          </ac:spMkLst>
        </pc:spChg>
        <pc:spChg chg="del">
          <ac:chgData name="Jonathan Nunn" userId="decc1077-01e6-4667-a1e5-e4d2d81b579a" providerId="ADAL" clId="{C29CC763-EF52-4E6C-A41C-027CFC7A1B69}" dt="2023-12-04T13:59:14.681" v="3550"/>
          <ac:spMkLst>
            <pc:docMk/>
            <pc:sldMk cId="4081785221" sldId="2147471119"/>
            <ac:spMk id="3" creationId="{92015D4F-4AD7-79CE-E2B3-18ABE896CB9D}"/>
          </ac:spMkLst>
        </pc:spChg>
        <pc:spChg chg="del">
          <ac:chgData name="Jonathan Nunn" userId="decc1077-01e6-4667-a1e5-e4d2d81b579a" providerId="ADAL" clId="{C29CC763-EF52-4E6C-A41C-027CFC7A1B69}" dt="2023-12-04T13:55:15.409" v="3548" actId="931"/>
          <ac:spMkLst>
            <pc:docMk/>
            <pc:sldMk cId="4081785221" sldId="2147471119"/>
            <ac:spMk id="4" creationId="{AC210C8E-F0FF-1909-3C56-E2E70475B04D}"/>
          </ac:spMkLst>
        </pc:spChg>
        <pc:spChg chg="add del mod">
          <ac:chgData name="Jonathan Nunn" userId="decc1077-01e6-4667-a1e5-e4d2d81b579a" providerId="ADAL" clId="{C29CC763-EF52-4E6C-A41C-027CFC7A1B69}" dt="2023-12-04T14:07:20.933" v="3743" actId="6264"/>
          <ac:spMkLst>
            <pc:docMk/>
            <pc:sldMk cId="4081785221" sldId="2147471119"/>
            <ac:spMk id="85" creationId="{8E2918B8-3026-D858-8CD5-87A9C6BF9E57}"/>
          </ac:spMkLst>
        </pc:spChg>
        <pc:spChg chg="add del mod">
          <ac:chgData name="Jonathan Nunn" userId="decc1077-01e6-4667-a1e5-e4d2d81b579a" providerId="ADAL" clId="{C29CC763-EF52-4E6C-A41C-027CFC7A1B69}" dt="2023-12-04T14:07:20.933" v="3743" actId="6264"/>
          <ac:spMkLst>
            <pc:docMk/>
            <pc:sldMk cId="4081785221" sldId="2147471119"/>
            <ac:spMk id="86" creationId="{97725DD2-FAA1-ECAA-AB29-09D74E3CD0AB}"/>
          </ac:spMkLst>
        </pc:spChg>
        <pc:spChg chg="add del mod">
          <ac:chgData name="Jonathan Nunn" userId="decc1077-01e6-4667-a1e5-e4d2d81b579a" providerId="ADAL" clId="{C29CC763-EF52-4E6C-A41C-027CFC7A1B69}" dt="2023-12-04T14:07:20.933" v="3743" actId="6264"/>
          <ac:spMkLst>
            <pc:docMk/>
            <pc:sldMk cId="4081785221" sldId="2147471119"/>
            <ac:spMk id="87" creationId="{F035FFF7-B1ED-9EB8-5320-D5C078C87FA5}"/>
          </ac:spMkLst>
        </pc:spChg>
        <pc:spChg chg="add del mod">
          <ac:chgData name="Jonathan Nunn" userId="decc1077-01e6-4667-a1e5-e4d2d81b579a" providerId="ADAL" clId="{C29CC763-EF52-4E6C-A41C-027CFC7A1B69}" dt="2023-12-04T14:14:29.020" v="3933" actId="20577"/>
          <ac:spMkLst>
            <pc:docMk/>
            <pc:sldMk cId="4081785221" sldId="2147471119"/>
            <ac:spMk id="89" creationId="{3CFFE231-5802-4EF3-40D8-0C5E8950F453}"/>
          </ac:spMkLst>
        </pc:spChg>
        <pc:picChg chg="add mod ord">
          <ac:chgData name="Jonathan Nunn" userId="decc1077-01e6-4667-a1e5-e4d2d81b579a" providerId="ADAL" clId="{C29CC763-EF52-4E6C-A41C-027CFC7A1B69}" dt="2023-12-04T14:14:09.046" v="3931" actId="14100"/>
          <ac:picMkLst>
            <pc:docMk/>
            <pc:sldMk cId="4081785221" sldId="2147471119"/>
            <ac:picMk id="6" creationId="{AE48ECFA-8E70-DD86-A426-AB2FBC2B569E}"/>
          </ac:picMkLst>
        </pc:picChg>
        <pc:picChg chg="add del mod ord modCrop">
          <ac:chgData name="Jonathan Nunn" userId="decc1077-01e6-4667-a1e5-e4d2d81b579a" providerId="ADAL" clId="{C29CC763-EF52-4E6C-A41C-027CFC7A1B69}" dt="2023-12-04T14:07:23.979" v="3744" actId="21"/>
          <ac:picMkLst>
            <pc:docMk/>
            <pc:sldMk cId="4081785221" sldId="2147471119"/>
            <ac:picMk id="8" creationId="{7A0C6986-992C-88C7-6A16-9B11EF4E0743}"/>
          </ac:picMkLst>
        </pc:picChg>
        <pc:picChg chg="add mod">
          <ac:chgData name="Jonathan Nunn" userId="decc1077-01e6-4667-a1e5-e4d2d81b579a" providerId="ADAL" clId="{C29CC763-EF52-4E6C-A41C-027CFC7A1B69}" dt="2023-12-04T14:06:56.222" v="3732" actId="1076"/>
          <ac:picMkLst>
            <pc:docMk/>
            <pc:sldMk cId="4081785221" sldId="2147471119"/>
            <ac:picMk id="10" creationId="{0A948EB4-0EBD-8605-6DDC-0F01740A407F}"/>
          </ac:picMkLst>
        </pc:picChg>
        <pc:picChg chg="add mod">
          <ac:chgData name="Jonathan Nunn" userId="decc1077-01e6-4667-a1e5-e4d2d81b579a" providerId="ADAL" clId="{C29CC763-EF52-4E6C-A41C-027CFC7A1B69}" dt="2023-12-04T14:07:00.504" v="3737" actId="1036"/>
          <ac:picMkLst>
            <pc:docMk/>
            <pc:sldMk cId="4081785221" sldId="2147471119"/>
            <ac:picMk id="12" creationId="{C9D6FF86-CDB8-DDBB-5F83-E5459859A8C6}"/>
          </ac:picMkLst>
        </pc:picChg>
        <pc:picChg chg="add mod">
          <ac:chgData name="Jonathan Nunn" userId="decc1077-01e6-4667-a1e5-e4d2d81b579a" providerId="ADAL" clId="{C29CC763-EF52-4E6C-A41C-027CFC7A1B69}" dt="2023-12-04T14:06:04.623" v="3720" actId="1076"/>
          <ac:picMkLst>
            <pc:docMk/>
            <pc:sldMk cId="4081785221" sldId="2147471119"/>
            <ac:picMk id="14" creationId="{69DADF07-82AB-43C2-8B6C-F57BE1CAB7AA}"/>
          </ac:picMkLst>
        </pc:picChg>
        <pc:picChg chg="add mod">
          <ac:chgData name="Jonathan Nunn" userId="decc1077-01e6-4667-a1e5-e4d2d81b579a" providerId="ADAL" clId="{C29CC763-EF52-4E6C-A41C-027CFC7A1B69}" dt="2023-12-04T14:05:52.126" v="3717" actId="1076"/>
          <ac:picMkLst>
            <pc:docMk/>
            <pc:sldMk cId="4081785221" sldId="2147471119"/>
            <ac:picMk id="16" creationId="{DB237DF9-F6B0-362E-E0C0-37252E3659B0}"/>
          </ac:picMkLst>
        </pc:picChg>
        <pc:picChg chg="add mod">
          <ac:chgData name="Jonathan Nunn" userId="decc1077-01e6-4667-a1e5-e4d2d81b579a" providerId="ADAL" clId="{C29CC763-EF52-4E6C-A41C-027CFC7A1B69}" dt="2023-12-04T14:05:46.269" v="3714" actId="1076"/>
          <ac:picMkLst>
            <pc:docMk/>
            <pc:sldMk cId="4081785221" sldId="2147471119"/>
            <ac:picMk id="18" creationId="{469B3FD4-0E9A-33B2-B597-1C5A06411BDC}"/>
          </ac:picMkLst>
        </pc:picChg>
        <pc:picChg chg="add mod">
          <ac:chgData name="Jonathan Nunn" userId="decc1077-01e6-4667-a1e5-e4d2d81b579a" providerId="ADAL" clId="{C29CC763-EF52-4E6C-A41C-027CFC7A1B69}" dt="2023-12-04T14:05:34.934" v="3710" actId="1076"/>
          <ac:picMkLst>
            <pc:docMk/>
            <pc:sldMk cId="4081785221" sldId="2147471119"/>
            <ac:picMk id="20" creationId="{5B1E7971-38FC-58C6-DB28-909E85A18DA8}"/>
          </ac:picMkLst>
        </pc:picChg>
        <pc:picChg chg="add mod">
          <ac:chgData name="Jonathan Nunn" userId="decc1077-01e6-4667-a1e5-e4d2d81b579a" providerId="ADAL" clId="{C29CC763-EF52-4E6C-A41C-027CFC7A1B69}" dt="2023-12-04T14:06:25.822" v="3723" actId="1076"/>
          <ac:picMkLst>
            <pc:docMk/>
            <pc:sldMk cId="4081785221" sldId="2147471119"/>
            <ac:picMk id="22" creationId="{0D8886CE-765B-BEAE-53EC-A27E8BFBA7C1}"/>
          </ac:picMkLst>
        </pc:picChg>
        <pc:picChg chg="add mod">
          <ac:chgData name="Jonathan Nunn" userId="decc1077-01e6-4667-a1e5-e4d2d81b579a" providerId="ADAL" clId="{C29CC763-EF52-4E6C-A41C-027CFC7A1B69}" dt="2023-12-04T14:05:27.198" v="3707" actId="1076"/>
          <ac:picMkLst>
            <pc:docMk/>
            <pc:sldMk cId="4081785221" sldId="2147471119"/>
            <ac:picMk id="24" creationId="{F4BC02A6-45EB-42EB-1C06-99853395BDE2}"/>
          </ac:picMkLst>
        </pc:picChg>
        <pc:picChg chg="add mod">
          <ac:chgData name="Jonathan Nunn" userId="decc1077-01e6-4667-a1e5-e4d2d81b579a" providerId="ADAL" clId="{C29CC763-EF52-4E6C-A41C-027CFC7A1B69}" dt="2023-12-04T14:04:59.253" v="3700" actId="1076"/>
          <ac:picMkLst>
            <pc:docMk/>
            <pc:sldMk cId="4081785221" sldId="2147471119"/>
            <ac:picMk id="26" creationId="{1A5EC8E5-A792-CD2A-65E9-7F5F9D1F3FA5}"/>
          </ac:picMkLst>
        </pc:picChg>
        <pc:picChg chg="add mod">
          <ac:chgData name="Jonathan Nunn" userId="decc1077-01e6-4667-a1e5-e4d2d81b579a" providerId="ADAL" clId="{C29CC763-EF52-4E6C-A41C-027CFC7A1B69}" dt="2023-12-04T14:04:48.590" v="3697" actId="1076"/>
          <ac:picMkLst>
            <pc:docMk/>
            <pc:sldMk cId="4081785221" sldId="2147471119"/>
            <ac:picMk id="28" creationId="{84AC2710-8E72-FAEC-86E4-8291114BE099}"/>
          </ac:picMkLst>
        </pc:picChg>
        <pc:picChg chg="add mod">
          <ac:chgData name="Jonathan Nunn" userId="decc1077-01e6-4667-a1e5-e4d2d81b579a" providerId="ADAL" clId="{C29CC763-EF52-4E6C-A41C-027CFC7A1B69}" dt="2023-12-04T14:04:35.423" v="3690" actId="1076"/>
          <ac:picMkLst>
            <pc:docMk/>
            <pc:sldMk cId="4081785221" sldId="2147471119"/>
            <ac:picMk id="30" creationId="{72866383-1CB7-CF8A-374F-6630725C927F}"/>
          </ac:picMkLst>
        </pc:picChg>
        <pc:picChg chg="add mod">
          <ac:chgData name="Jonathan Nunn" userId="decc1077-01e6-4667-a1e5-e4d2d81b579a" providerId="ADAL" clId="{C29CC763-EF52-4E6C-A41C-027CFC7A1B69}" dt="2023-12-04T14:04:30.374" v="3687" actId="1076"/>
          <ac:picMkLst>
            <pc:docMk/>
            <pc:sldMk cId="4081785221" sldId="2147471119"/>
            <ac:picMk id="32" creationId="{1CE05D8B-E8DC-4E67-AAA5-F99F5B0E02A9}"/>
          </ac:picMkLst>
        </pc:picChg>
        <pc:picChg chg="add mod">
          <ac:chgData name="Jonathan Nunn" userId="decc1077-01e6-4667-a1e5-e4d2d81b579a" providerId="ADAL" clId="{C29CC763-EF52-4E6C-A41C-027CFC7A1B69}" dt="2023-12-04T14:04:25.526" v="3684" actId="1076"/>
          <ac:picMkLst>
            <pc:docMk/>
            <pc:sldMk cId="4081785221" sldId="2147471119"/>
            <ac:picMk id="34" creationId="{2F8B22BB-0793-F2DF-C57F-350B621889BC}"/>
          </ac:picMkLst>
        </pc:picChg>
        <pc:picChg chg="add mod">
          <ac:chgData name="Jonathan Nunn" userId="decc1077-01e6-4667-a1e5-e4d2d81b579a" providerId="ADAL" clId="{C29CC763-EF52-4E6C-A41C-027CFC7A1B69}" dt="2023-12-04T14:04:18.206" v="3681" actId="1076"/>
          <ac:picMkLst>
            <pc:docMk/>
            <pc:sldMk cId="4081785221" sldId="2147471119"/>
            <ac:picMk id="36" creationId="{61E8AD7D-F1FB-CE78-9C42-EED866427D28}"/>
          </ac:picMkLst>
        </pc:picChg>
        <pc:picChg chg="add mod">
          <ac:chgData name="Jonathan Nunn" userId="decc1077-01e6-4667-a1e5-e4d2d81b579a" providerId="ADAL" clId="{C29CC763-EF52-4E6C-A41C-027CFC7A1B69}" dt="2023-12-04T14:05:20.843" v="3706" actId="1076"/>
          <ac:picMkLst>
            <pc:docMk/>
            <pc:sldMk cId="4081785221" sldId="2147471119"/>
            <ac:picMk id="38" creationId="{B6E2F7D5-2051-46C3-871D-01C476292425}"/>
          </ac:picMkLst>
        </pc:picChg>
        <pc:picChg chg="add mod">
          <ac:chgData name="Jonathan Nunn" userId="decc1077-01e6-4667-a1e5-e4d2d81b579a" providerId="ADAL" clId="{C29CC763-EF52-4E6C-A41C-027CFC7A1B69}" dt="2023-12-04T14:03:00.165" v="3653" actId="1076"/>
          <ac:picMkLst>
            <pc:docMk/>
            <pc:sldMk cId="4081785221" sldId="2147471119"/>
            <ac:picMk id="40" creationId="{147A9C5B-290A-6472-584F-97012A403FFF}"/>
          </ac:picMkLst>
        </pc:picChg>
        <pc:picChg chg="add mod">
          <ac:chgData name="Jonathan Nunn" userId="decc1077-01e6-4667-a1e5-e4d2d81b579a" providerId="ADAL" clId="{C29CC763-EF52-4E6C-A41C-027CFC7A1B69}" dt="2023-12-04T14:04:14.677" v="3680" actId="1076"/>
          <ac:picMkLst>
            <pc:docMk/>
            <pc:sldMk cId="4081785221" sldId="2147471119"/>
            <ac:picMk id="42" creationId="{AC6A81AC-5572-E20C-269F-1D18DB54FDDD}"/>
          </ac:picMkLst>
        </pc:picChg>
        <pc:picChg chg="add mod">
          <ac:chgData name="Jonathan Nunn" userId="decc1077-01e6-4667-a1e5-e4d2d81b579a" providerId="ADAL" clId="{C29CC763-EF52-4E6C-A41C-027CFC7A1B69}" dt="2023-12-04T14:06:44.533" v="3728" actId="1076"/>
          <ac:picMkLst>
            <pc:docMk/>
            <pc:sldMk cId="4081785221" sldId="2147471119"/>
            <ac:picMk id="44" creationId="{F58C4241-0F3C-46FD-899E-592773B19623}"/>
          </ac:picMkLst>
        </pc:picChg>
        <pc:picChg chg="add mod">
          <ac:chgData name="Jonathan Nunn" userId="decc1077-01e6-4667-a1e5-e4d2d81b579a" providerId="ADAL" clId="{C29CC763-EF52-4E6C-A41C-027CFC7A1B69}" dt="2023-12-04T14:03:56.085" v="3672" actId="1076"/>
          <ac:picMkLst>
            <pc:docMk/>
            <pc:sldMk cId="4081785221" sldId="2147471119"/>
            <ac:picMk id="46" creationId="{24C92743-3B9F-8432-8F75-D604BE711277}"/>
          </ac:picMkLst>
        </pc:picChg>
        <pc:picChg chg="add mod">
          <ac:chgData name="Jonathan Nunn" userId="decc1077-01e6-4667-a1e5-e4d2d81b579a" providerId="ADAL" clId="{C29CC763-EF52-4E6C-A41C-027CFC7A1B69}" dt="2023-12-04T14:03:26.414" v="3662" actId="1076"/>
          <ac:picMkLst>
            <pc:docMk/>
            <pc:sldMk cId="4081785221" sldId="2147471119"/>
            <ac:picMk id="48" creationId="{F72820ED-AD97-CF06-6E67-CB78A1D333B7}"/>
          </ac:picMkLst>
        </pc:picChg>
        <pc:picChg chg="add mod">
          <ac:chgData name="Jonathan Nunn" userId="decc1077-01e6-4667-a1e5-e4d2d81b579a" providerId="ADAL" clId="{C29CC763-EF52-4E6C-A41C-027CFC7A1B69}" dt="2023-12-04T14:03:42.895" v="3668" actId="1076"/>
          <ac:picMkLst>
            <pc:docMk/>
            <pc:sldMk cId="4081785221" sldId="2147471119"/>
            <ac:picMk id="50" creationId="{4BEFC892-D19E-F125-ABD7-2D435715F35E}"/>
          </ac:picMkLst>
        </pc:picChg>
        <pc:picChg chg="add mod">
          <ac:chgData name="Jonathan Nunn" userId="decc1077-01e6-4667-a1e5-e4d2d81b579a" providerId="ADAL" clId="{C29CC763-EF52-4E6C-A41C-027CFC7A1B69}" dt="2023-12-04T14:03:08.870" v="3656" actId="1076"/>
          <ac:picMkLst>
            <pc:docMk/>
            <pc:sldMk cId="4081785221" sldId="2147471119"/>
            <ac:picMk id="52" creationId="{BFC63A05-2378-93C1-90A7-5EBDD6900BCB}"/>
          </ac:picMkLst>
        </pc:picChg>
        <pc:picChg chg="add mod">
          <ac:chgData name="Jonathan Nunn" userId="decc1077-01e6-4667-a1e5-e4d2d81b579a" providerId="ADAL" clId="{C29CC763-EF52-4E6C-A41C-027CFC7A1B69}" dt="2023-12-04T14:03:48.735" v="3669" actId="1076"/>
          <ac:picMkLst>
            <pc:docMk/>
            <pc:sldMk cId="4081785221" sldId="2147471119"/>
            <ac:picMk id="54" creationId="{A222A0F6-B286-0E22-932A-21CB23074968}"/>
          </ac:picMkLst>
        </pc:picChg>
        <pc:picChg chg="add mod">
          <ac:chgData name="Jonathan Nunn" userId="decc1077-01e6-4667-a1e5-e4d2d81b579a" providerId="ADAL" clId="{C29CC763-EF52-4E6C-A41C-027CFC7A1B69}" dt="2023-12-04T14:02:40.010" v="3644" actId="1076"/>
          <ac:picMkLst>
            <pc:docMk/>
            <pc:sldMk cId="4081785221" sldId="2147471119"/>
            <ac:picMk id="56" creationId="{CCD22844-8544-ED9B-7CC3-DE285C8F0451}"/>
          </ac:picMkLst>
        </pc:picChg>
        <pc:picChg chg="add mod">
          <ac:chgData name="Jonathan Nunn" userId="decc1077-01e6-4667-a1e5-e4d2d81b579a" providerId="ADAL" clId="{C29CC763-EF52-4E6C-A41C-027CFC7A1B69}" dt="2023-12-04T14:03:34.982" v="3665" actId="1076"/>
          <ac:picMkLst>
            <pc:docMk/>
            <pc:sldMk cId="4081785221" sldId="2147471119"/>
            <ac:picMk id="58" creationId="{06EB2969-7F34-0FB3-D4DF-DCB752234120}"/>
          </ac:picMkLst>
        </pc:picChg>
        <pc:picChg chg="add mod">
          <ac:chgData name="Jonathan Nunn" userId="decc1077-01e6-4667-a1e5-e4d2d81b579a" providerId="ADAL" clId="{C29CC763-EF52-4E6C-A41C-027CFC7A1B69}" dt="2023-12-04T14:02:06.646" v="3631" actId="1076"/>
          <ac:picMkLst>
            <pc:docMk/>
            <pc:sldMk cId="4081785221" sldId="2147471119"/>
            <ac:picMk id="60" creationId="{3598433D-2A8E-91BA-1DBC-2F3A21B64EFD}"/>
          </ac:picMkLst>
        </pc:picChg>
        <pc:picChg chg="add mod">
          <ac:chgData name="Jonathan Nunn" userId="decc1077-01e6-4667-a1e5-e4d2d81b579a" providerId="ADAL" clId="{C29CC763-EF52-4E6C-A41C-027CFC7A1B69}" dt="2023-12-04T14:01:58.583" v="3628" actId="1076"/>
          <ac:picMkLst>
            <pc:docMk/>
            <pc:sldMk cId="4081785221" sldId="2147471119"/>
            <ac:picMk id="62" creationId="{0292D01D-FB64-1C86-F2CD-474D2D464FD5}"/>
          </ac:picMkLst>
        </pc:picChg>
        <pc:picChg chg="add mod">
          <ac:chgData name="Jonathan Nunn" userId="decc1077-01e6-4667-a1e5-e4d2d81b579a" providerId="ADAL" clId="{C29CC763-EF52-4E6C-A41C-027CFC7A1B69}" dt="2023-12-04T14:02:31.286" v="3640" actId="1076"/>
          <ac:picMkLst>
            <pc:docMk/>
            <pc:sldMk cId="4081785221" sldId="2147471119"/>
            <ac:picMk id="64" creationId="{EFE675B7-B774-4EDD-4943-94A64F2E1718}"/>
          </ac:picMkLst>
        </pc:picChg>
        <pc:picChg chg="add mod">
          <ac:chgData name="Jonathan Nunn" userId="decc1077-01e6-4667-a1e5-e4d2d81b579a" providerId="ADAL" clId="{C29CC763-EF52-4E6C-A41C-027CFC7A1B69}" dt="2023-12-04T14:03:20.206" v="3659" actId="1076"/>
          <ac:picMkLst>
            <pc:docMk/>
            <pc:sldMk cId="4081785221" sldId="2147471119"/>
            <ac:picMk id="66" creationId="{37B1A567-1533-E06C-DE3D-E3255A3920D8}"/>
          </ac:picMkLst>
        </pc:picChg>
        <pc:picChg chg="add mod">
          <ac:chgData name="Jonathan Nunn" userId="decc1077-01e6-4667-a1e5-e4d2d81b579a" providerId="ADAL" clId="{C29CC763-EF52-4E6C-A41C-027CFC7A1B69}" dt="2023-12-04T14:03:31.447" v="3664" actId="1076"/>
          <ac:picMkLst>
            <pc:docMk/>
            <pc:sldMk cId="4081785221" sldId="2147471119"/>
            <ac:picMk id="68" creationId="{F769B7C3-ED16-2F0C-D0AE-28F6C464557A}"/>
          </ac:picMkLst>
        </pc:picChg>
        <pc:picChg chg="add mod">
          <ac:chgData name="Jonathan Nunn" userId="decc1077-01e6-4667-a1e5-e4d2d81b579a" providerId="ADAL" clId="{C29CC763-EF52-4E6C-A41C-027CFC7A1B69}" dt="2023-12-04T14:01:25.831" v="3587" actId="1076"/>
          <ac:picMkLst>
            <pc:docMk/>
            <pc:sldMk cId="4081785221" sldId="2147471119"/>
            <ac:picMk id="70" creationId="{8F878D99-12FA-4691-6EEE-8600EAAACC1C}"/>
          </ac:picMkLst>
        </pc:picChg>
        <pc:picChg chg="add mod">
          <ac:chgData name="Jonathan Nunn" userId="decc1077-01e6-4667-a1e5-e4d2d81b579a" providerId="ADAL" clId="{C29CC763-EF52-4E6C-A41C-027CFC7A1B69}" dt="2023-12-04T14:03:16.762" v="3658" actId="1076"/>
          <ac:picMkLst>
            <pc:docMk/>
            <pc:sldMk cId="4081785221" sldId="2147471119"/>
            <ac:picMk id="72" creationId="{BB8DE3FB-4653-7FFC-4FA5-BE686108461F}"/>
          </ac:picMkLst>
        </pc:picChg>
        <pc:picChg chg="add mod">
          <ac:chgData name="Jonathan Nunn" userId="decc1077-01e6-4667-a1e5-e4d2d81b579a" providerId="ADAL" clId="{C29CC763-EF52-4E6C-A41C-027CFC7A1B69}" dt="2023-12-04T14:01:04.830" v="3581" actId="1076"/>
          <ac:picMkLst>
            <pc:docMk/>
            <pc:sldMk cId="4081785221" sldId="2147471119"/>
            <ac:picMk id="74" creationId="{119B32EB-2FE4-F911-CCAA-8B804D5BDFBF}"/>
          </ac:picMkLst>
        </pc:picChg>
        <pc:picChg chg="add mod">
          <ac:chgData name="Jonathan Nunn" userId="decc1077-01e6-4667-a1e5-e4d2d81b579a" providerId="ADAL" clId="{C29CC763-EF52-4E6C-A41C-027CFC7A1B69}" dt="2023-12-04T14:05:16.713" v="3704" actId="1076"/>
          <ac:picMkLst>
            <pc:docMk/>
            <pc:sldMk cId="4081785221" sldId="2147471119"/>
            <ac:picMk id="76" creationId="{41B0EA32-866A-5533-F09F-E52D050EAF61}"/>
          </ac:picMkLst>
        </pc:picChg>
        <pc:picChg chg="add mod">
          <ac:chgData name="Jonathan Nunn" userId="decc1077-01e6-4667-a1e5-e4d2d81b579a" providerId="ADAL" clId="{C29CC763-EF52-4E6C-A41C-027CFC7A1B69}" dt="2023-12-04T14:03:51.814" v="3670" actId="1076"/>
          <ac:picMkLst>
            <pc:docMk/>
            <pc:sldMk cId="4081785221" sldId="2147471119"/>
            <ac:picMk id="78" creationId="{96950FD7-12E1-7E32-74D7-03F0B3AA163B}"/>
          </ac:picMkLst>
        </pc:picChg>
        <pc:picChg chg="add mod">
          <ac:chgData name="Jonathan Nunn" userId="decc1077-01e6-4667-a1e5-e4d2d81b579a" providerId="ADAL" clId="{C29CC763-EF52-4E6C-A41C-027CFC7A1B69}" dt="2023-12-04T14:01:34.858" v="3591" actId="1076"/>
          <ac:picMkLst>
            <pc:docMk/>
            <pc:sldMk cId="4081785221" sldId="2147471119"/>
            <ac:picMk id="80" creationId="{12674B10-BB45-07C3-BC45-9A8C4858CC1D}"/>
          </ac:picMkLst>
        </pc:picChg>
        <pc:picChg chg="add mod">
          <ac:chgData name="Jonathan Nunn" userId="decc1077-01e6-4667-a1e5-e4d2d81b579a" providerId="ADAL" clId="{C29CC763-EF52-4E6C-A41C-027CFC7A1B69}" dt="2023-12-04T14:00:55.349" v="3578" actId="1076"/>
          <ac:picMkLst>
            <pc:docMk/>
            <pc:sldMk cId="4081785221" sldId="2147471119"/>
            <ac:picMk id="82" creationId="{2FBA33A9-632A-54A8-A476-61851EE96F04}"/>
          </ac:picMkLst>
        </pc:picChg>
        <pc:picChg chg="add mod">
          <ac:chgData name="Jonathan Nunn" userId="decc1077-01e6-4667-a1e5-e4d2d81b579a" providerId="ADAL" clId="{C29CC763-EF52-4E6C-A41C-027CFC7A1B69}" dt="2023-12-04T14:06:35.342" v="3726" actId="1076"/>
          <ac:picMkLst>
            <pc:docMk/>
            <pc:sldMk cId="4081785221" sldId="2147471119"/>
            <ac:picMk id="84" creationId="{52052C88-66A9-9BD4-9F1F-A3067B77E989}"/>
          </ac:picMkLst>
        </pc:picChg>
        <pc:picChg chg="add mod">
          <ac:chgData name="Jonathan Nunn" userId="decc1077-01e6-4667-a1e5-e4d2d81b579a" providerId="ADAL" clId="{C29CC763-EF52-4E6C-A41C-027CFC7A1B69}" dt="2023-12-04T14:07:46.872" v="3754" actId="1076"/>
          <ac:picMkLst>
            <pc:docMk/>
            <pc:sldMk cId="4081785221" sldId="2147471119"/>
            <ac:picMk id="90" creationId="{CDE0E1E8-718E-1A9C-D9DE-98395C7CA2E8}"/>
          </ac:picMkLst>
        </pc:picChg>
        <pc:picChg chg="add del mod ord">
          <ac:chgData name="Jonathan Nunn" userId="decc1077-01e6-4667-a1e5-e4d2d81b579a" providerId="ADAL" clId="{C29CC763-EF52-4E6C-A41C-027CFC7A1B69}" dt="2023-12-04T14:10:11.082" v="3803"/>
          <ac:picMkLst>
            <pc:docMk/>
            <pc:sldMk cId="4081785221" sldId="2147471119"/>
            <ac:picMk id="92" creationId="{D213302B-98E0-38E8-F862-92905AA13C25}"/>
          </ac:picMkLst>
        </pc:picChg>
        <pc:picChg chg="add mod">
          <ac:chgData name="Jonathan Nunn" userId="decc1077-01e6-4667-a1e5-e4d2d81b579a" providerId="ADAL" clId="{C29CC763-EF52-4E6C-A41C-027CFC7A1B69}" dt="2023-12-04T14:14:15.028" v="3932" actId="1076"/>
          <ac:picMkLst>
            <pc:docMk/>
            <pc:sldMk cId="4081785221" sldId="2147471119"/>
            <ac:picMk id="94" creationId="{78029B7D-CDB2-0304-6221-AD3062840213}"/>
          </ac:picMkLst>
        </pc:picChg>
      </pc:sldChg>
      <pc:sldChg chg="modSp new mod">
        <pc:chgData name="Jonathan Nunn" userId="decc1077-01e6-4667-a1e5-e4d2d81b579a" providerId="ADAL" clId="{C29CC763-EF52-4E6C-A41C-027CFC7A1B69}" dt="2023-12-05T08:57:11.956" v="3965" actId="20577"/>
        <pc:sldMkLst>
          <pc:docMk/>
          <pc:sldMk cId="3487029575" sldId="2147471120"/>
        </pc:sldMkLst>
        <pc:spChg chg="mod">
          <ac:chgData name="Jonathan Nunn" userId="decc1077-01e6-4667-a1e5-e4d2d81b579a" providerId="ADAL" clId="{C29CC763-EF52-4E6C-A41C-027CFC7A1B69}" dt="2023-12-05T08:57:11.956" v="3965" actId="20577"/>
          <ac:spMkLst>
            <pc:docMk/>
            <pc:sldMk cId="3487029575" sldId="2147471120"/>
            <ac:spMk id="2" creationId="{0CF12B80-4F58-DBBC-43F0-0BF215F68EE7}"/>
          </ac:spMkLst>
        </pc:spChg>
      </pc:sldChg>
      <pc:sldChg chg="modSp new mod">
        <pc:chgData name="Jonathan Nunn" userId="decc1077-01e6-4667-a1e5-e4d2d81b579a" providerId="ADAL" clId="{C29CC763-EF52-4E6C-A41C-027CFC7A1B69}" dt="2023-12-05T08:58:01.019" v="4001" actId="20577"/>
        <pc:sldMkLst>
          <pc:docMk/>
          <pc:sldMk cId="1133425163" sldId="2147471121"/>
        </pc:sldMkLst>
        <pc:spChg chg="mod">
          <ac:chgData name="Jonathan Nunn" userId="decc1077-01e6-4667-a1e5-e4d2d81b579a" providerId="ADAL" clId="{C29CC763-EF52-4E6C-A41C-027CFC7A1B69}" dt="2023-12-05T08:58:01.019" v="4001" actId="20577"/>
          <ac:spMkLst>
            <pc:docMk/>
            <pc:sldMk cId="1133425163" sldId="2147471121"/>
            <ac:spMk id="2" creationId="{6D7229D7-FACD-8FDC-700F-977D6AE7726C}"/>
          </ac:spMkLst>
        </pc:spChg>
      </pc:sldChg>
      <pc:sldChg chg="modSp new mod">
        <pc:chgData name="Jonathan Nunn" userId="decc1077-01e6-4667-a1e5-e4d2d81b579a" providerId="ADAL" clId="{C29CC763-EF52-4E6C-A41C-027CFC7A1B69}" dt="2023-12-05T09:00:53.918" v="4067" actId="404"/>
        <pc:sldMkLst>
          <pc:docMk/>
          <pc:sldMk cId="501401220" sldId="2147471122"/>
        </pc:sldMkLst>
        <pc:spChg chg="mod">
          <ac:chgData name="Jonathan Nunn" userId="decc1077-01e6-4667-a1e5-e4d2d81b579a" providerId="ADAL" clId="{C29CC763-EF52-4E6C-A41C-027CFC7A1B69}" dt="2023-12-05T09:00:53.918" v="4067" actId="404"/>
          <ac:spMkLst>
            <pc:docMk/>
            <pc:sldMk cId="501401220" sldId="2147471122"/>
            <ac:spMk id="2" creationId="{6CBAA398-FBF8-C262-34A9-ECBCBE4519F7}"/>
          </ac:spMkLst>
        </pc:spChg>
      </pc:sldChg>
      <pc:sldChg chg="addSp delSp modSp new mod modClrScheme chgLayout">
        <pc:chgData name="Jonathan Nunn" userId="decc1077-01e6-4667-a1e5-e4d2d81b579a" providerId="ADAL" clId="{C29CC763-EF52-4E6C-A41C-027CFC7A1B69}" dt="2023-12-05T09:02:20.444" v="4092" actId="20577"/>
        <pc:sldMkLst>
          <pc:docMk/>
          <pc:sldMk cId="2731333311" sldId="2147471123"/>
        </pc:sldMkLst>
        <pc:spChg chg="del mod ord">
          <ac:chgData name="Jonathan Nunn" userId="decc1077-01e6-4667-a1e5-e4d2d81b579a" providerId="ADAL" clId="{C29CC763-EF52-4E6C-A41C-027CFC7A1B69}" dt="2023-12-05T09:02:15.313" v="4073" actId="700"/>
          <ac:spMkLst>
            <pc:docMk/>
            <pc:sldMk cId="2731333311" sldId="2147471123"/>
            <ac:spMk id="2" creationId="{65D008B2-301B-A59C-F08D-EA09EF6A872D}"/>
          </ac:spMkLst>
        </pc:spChg>
        <pc:spChg chg="del mod ord">
          <ac:chgData name="Jonathan Nunn" userId="decc1077-01e6-4667-a1e5-e4d2d81b579a" providerId="ADAL" clId="{C29CC763-EF52-4E6C-A41C-027CFC7A1B69}" dt="2023-12-05T09:02:15.313" v="4073" actId="700"/>
          <ac:spMkLst>
            <pc:docMk/>
            <pc:sldMk cId="2731333311" sldId="2147471123"/>
            <ac:spMk id="3" creationId="{9F915773-3A36-58D6-E00C-F4AF7C920AC7}"/>
          </ac:spMkLst>
        </pc:spChg>
        <pc:spChg chg="add mod ord">
          <ac:chgData name="Jonathan Nunn" userId="decc1077-01e6-4667-a1e5-e4d2d81b579a" providerId="ADAL" clId="{C29CC763-EF52-4E6C-A41C-027CFC7A1B69}" dt="2023-12-05T09:02:20.444" v="4092" actId="20577"/>
          <ac:spMkLst>
            <pc:docMk/>
            <pc:sldMk cId="2731333311" sldId="2147471123"/>
            <ac:spMk id="4" creationId="{722489EF-140A-307F-5BF8-99AA95D05EE3}"/>
          </ac:spMkLst>
        </pc:spChg>
        <pc:spChg chg="add mod ord">
          <ac:chgData name="Jonathan Nunn" userId="decc1077-01e6-4667-a1e5-e4d2d81b579a" providerId="ADAL" clId="{C29CC763-EF52-4E6C-A41C-027CFC7A1B69}" dt="2023-12-05T09:02:15.313" v="4073" actId="700"/>
          <ac:spMkLst>
            <pc:docMk/>
            <pc:sldMk cId="2731333311" sldId="2147471123"/>
            <ac:spMk id="5" creationId="{B11FD244-B43D-5FB2-99D5-33357E850F65}"/>
          </ac:spMkLst>
        </pc:spChg>
      </pc:sldChg>
    </pc:docChg>
  </pc:docChgLst>
  <pc:docChgLst>
    <pc:chgData name="Jonathan Nunn" userId="decc1077-01e6-4667-a1e5-e4d2d81b579a" providerId="ADAL" clId="{3B5C2D8D-7F48-4A03-8D17-2CC34E1CA86F}"/>
    <pc:docChg chg="undo custSel addSld delSld modSld sldOrd delMainMaster delSection modSection">
      <pc:chgData name="Jonathan Nunn" userId="decc1077-01e6-4667-a1e5-e4d2d81b579a" providerId="ADAL" clId="{3B5C2D8D-7F48-4A03-8D17-2CC34E1CA86F}" dt="2024-08-22T08:44:37.386" v="315" actId="404"/>
      <pc:docMkLst>
        <pc:docMk/>
      </pc:docMkLst>
      <pc:sldChg chg="modSp mod">
        <pc:chgData name="Jonathan Nunn" userId="decc1077-01e6-4667-a1e5-e4d2d81b579a" providerId="ADAL" clId="{3B5C2D8D-7F48-4A03-8D17-2CC34E1CA86F}" dt="2024-08-22T08:44:37.386" v="315" actId="404"/>
        <pc:sldMkLst>
          <pc:docMk/>
          <pc:sldMk cId="3080074102" sldId="256"/>
        </pc:sldMkLst>
        <pc:spChg chg="mod">
          <ac:chgData name="Jonathan Nunn" userId="decc1077-01e6-4667-a1e5-e4d2d81b579a" providerId="ADAL" clId="{3B5C2D8D-7F48-4A03-8D17-2CC34E1CA86F}" dt="2024-08-22T08:44:37.386" v="315" actId="404"/>
          <ac:spMkLst>
            <pc:docMk/>
            <pc:sldMk cId="3080074102" sldId="256"/>
            <ac:spMk id="2" creationId="{002F2D55-F560-758E-E4C8-DAA139E2FE8E}"/>
          </ac:spMkLst>
        </pc:spChg>
        <pc:spChg chg="mod">
          <ac:chgData name="Jonathan Nunn" userId="decc1077-01e6-4667-a1e5-e4d2d81b579a" providerId="ADAL" clId="{3B5C2D8D-7F48-4A03-8D17-2CC34E1CA86F}" dt="2024-08-22T08:44:20.834" v="295" actId="20577"/>
          <ac:spMkLst>
            <pc:docMk/>
            <pc:sldMk cId="3080074102" sldId="256"/>
            <ac:spMk id="3" creationId="{4485FDB3-27EA-2182-76CC-F0377C41AF55}"/>
          </ac:spMkLst>
        </pc:spChg>
      </pc:sldChg>
      <pc:sldChg chg="del">
        <pc:chgData name="Jonathan Nunn" userId="decc1077-01e6-4667-a1e5-e4d2d81b579a" providerId="ADAL" clId="{3B5C2D8D-7F48-4A03-8D17-2CC34E1CA86F}" dt="2024-08-22T08:26:49.579" v="43" actId="47"/>
        <pc:sldMkLst>
          <pc:docMk/>
          <pc:sldMk cId="1413335047" sldId="257"/>
        </pc:sldMkLst>
      </pc:sldChg>
      <pc:sldChg chg="del">
        <pc:chgData name="Jonathan Nunn" userId="decc1077-01e6-4667-a1e5-e4d2d81b579a" providerId="ADAL" clId="{3B5C2D8D-7F48-4A03-8D17-2CC34E1CA86F}" dt="2024-08-22T08:26:49.579" v="43" actId="47"/>
        <pc:sldMkLst>
          <pc:docMk/>
          <pc:sldMk cId="1695805176" sldId="258"/>
        </pc:sldMkLst>
      </pc:sldChg>
      <pc:sldChg chg="del">
        <pc:chgData name="Jonathan Nunn" userId="decc1077-01e6-4667-a1e5-e4d2d81b579a" providerId="ADAL" clId="{3B5C2D8D-7F48-4A03-8D17-2CC34E1CA86F}" dt="2024-08-22T08:42:13.094" v="287" actId="47"/>
        <pc:sldMkLst>
          <pc:docMk/>
          <pc:sldMk cId="1914733961" sldId="259"/>
        </pc:sldMkLst>
      </pc:sldChg>
      <pc:sldChg chg="modSp mod">
        <pc:chgData name="Jonathan Nunn" userId="decc1077-01e6-4667-a1e5-e4d2d81b579a" providerId="ADAL" clId="{3B5C2D8D-7F48-4A03-8D17-2CC34E1CA86F}" dt="2024-08-22T08:28:47.004" v="102" actId="6549"/>
        <pc:sldMkLst>
          <pc:docMk/>
          <pc:sldMk cId="3651853223" sldId="261"/>
        </pc:sldMkLst>
        <pc:spChg chg="mod">
          <ac:chgData name="Jonathan Nunn" userId="decc1077-01e6-4667-a1e5-e4d2d81b579a" providerId="ADAL" clId="{3B5C2D8D-7F48-4A03-8D17-2CC34E1CA86F}" dt="2024-08-22T08:28:20.917" v="64" actId="242"/>
          <ac:spMkLst>
            <pc:docMk/>
            <pc:sldMk cId="3651853223" sldId="261"/>
            <ac:spMk id="2" creationId="{00000000-0000-0000-0000-000000000000}"/>
          </ac:spMkLst>
        </pc:spChg>
        <pc:spChg chg="mod">
          <ac:chgData name="Jonathan Nunn" userId="decc1077-01e6-4667-a1e5-e4d2d81b579a" providerId="ADAL" clId="{3B5C2D8D-7F48-4A03-8D17-2CC34E1CA86F}" dt="2024-08-22T08:28:47.004" v="102" actId="6549"/>
          <ac:spMkLst>
            <pc:docMk/>
            <pc:sldMk cId="3651853223" sldId="261"/>
            <ac:spMk id="3" creationId="{00000000-0000-0000-0000-000000000000}"/>
          </ac:spMkLst>
        </pc:spChg>
      </pc:sldChg>
      <pc:sldChg chg="del">
        <pc:chgData name="Jonathan Nunn" userId="decc1077-01e6-4667-a1e5-e4d2d81b579a" providerId="ADAL" clId="{3B5C2D8D-7F48-4A03-8D17-2CC34E1CA86F}" dt="2024-08-22T08:40:54.214" v="278" actId="47"/>
        <pc:sldMkLst>
          <pc:docMk/>
          <pc:sldMk cId="0" sldId="263"/>
        </pc:sldMkLst>
      </pc:sldChg>
      <pc:sldChg chg="del">
        <pc:chgData name="Jonathan Nunn" userId="decc1077-01e6-4667-a1e5-e4d2d81b579a" providerId="ADAL" clId="{3B5C2D8D-7F48-4A03-8D17-2CC34E1CA86F}" dt="2024-08-22T08:40:54.214" v="278" actId="47"/>
        <pc:sldMkLst>
          <pc:docMk/>
          <pc:sldMk cId="4240395787" sldId="269"/>
        </pc:sldMkLst>
      </pc:sldChg>
      <pc:sldChg chg="del">
        <pc:chgData name="Jonathan Nunn" userId="decc1077-01e6-4667-a1e5-e4d2d81b579a" providerId="ADAL" clId="{3B5C2D8D-7F48-4A03-8D17-2CC34E1CA86F}" dt="2024-08-22T08:40:54.214" v="278" actId="47"/>
        <pc:sldMkLst>
          <pc:docMk/>
          <pc:sldMk cId="1997689089" sldId="271"/>
        </pc:sldMkLst>
      </pc:sldChg>
      <pc:sldChg chg="del">
        <pc:chgData name="Jonathan Nunn" userId="decc1077-01e6-4667-a1e5-e4d2d81b579a" providerId="ADAL" clId="{3B5C2D8D-7F48-4A03-8D17-2CC34E1CA86F}" dt="2024-08-22T08:27:19.907" v="44" actId="47"/>
        <pc:sldMkLst>
          <pc:docMk/>
          <pc:sldMk cId="1548193821" sldId="275"/>
        </pc:sldMkLst>
      </pc:sldChg>
      <pc:sldChg chg="del">
        <pc:chgData name="Jonathan Nunn" userId="decc1077-01e6-4667-a1e5-e4d2d81b579a" providerId="ADAL" clId="{3B5C2D8D-7F48-4A03-8D17-2CC34E1CA86F}" dt="2024-08-22T08:27:19.907" v="44" actId="47"/>
        <pc:sldMkLst>
          <pc:docMk/>
          <pc:sldMk cId="1787856982" sldId="276"/>
        </pc:sldMkLst>
      </pc:sldChg>
      <pc:sldChg chg="del">
        <pc:chgData name="Jonathan Nunn" userId="decc1077-01e6-4667-a1e5-e4d2d81b579a" providerId="ADAL" clId="{3B5C2D8D-7F48-4A03-8D17-2CC34E1CA86F}" dt="2024-08-22T08:40:54.214" v="278" actId="47"/>
        <pc:sldMkLst>
          <pc:docMk/>
          <pc:sldMk cId="3841742944" sldId="277"/>
        </pc:sldMkLst>
      </pc:sldChg>
      <pc:sldChg chg="del">
        <pc:chgData name="Jonathan Nunn" userId="decc1077-01e6-4667-a1e5-e4d2d81b579a" providerId="ADAL" clId="{3B5C2D8D-7F48-4A03-8D17-2CC34E1CA86F}" dt="2024-08-22T08:27:19.907" v="44" actId="47"/>
        <pc:sldMkLst>
          <pc:docMk/>
          <pc:sldMk cId="0" sldId="278"/>
        </pc:sldMkLst>
      </pc:sldChg>
      <pc:sldChg chg="del">
        <pc:chgData name="Jonathan Nunn" userId="decc1077-01e6-4667-a1e5-e4d2d81b579a" providerId="ADAL" clId="{3B5C2D8D-7F48-4A03-8D17-2CC34E1CA86F}" dt="2024-08-22T08:40:54.214" v="278" actId="47"/>
        <pc:sldMkLst>
          <pc:docMk/>
          <pc:sldMk cId="2756727097" sldId="283"/>
        </pc:sldMkLst>
      </pc:sldChg>
      <pc:sldChg chg="del">
        <pc:chgData name="Jonathan Nunn" userId="decc1077-01e6-4667-a1e5-e4d2d81b579a" providerId="ADAL" clId="{3B5C2D8D-7F48-4A03-8D17-2CC34E1CA86F}" dt="2024-08-22T08:27:19.907" v="44" actId="47"/>
        <pc:sldMkLst>
          <pc:docMk/>
          <pc:sldMk cId="0" sldId="293"/>
        </pc:sldMkLst>
      </pc:sldChg>
      <pc:sldChg chg="del">
        <pc:chgData name="Jonathan Nunn" userId="decc1077-01e6-4667-a1e5-e4d2d81b579a" providerId="ADAL" clId="{3B5C2D8D-7F48-4A03-8D17-2CC34E1CA86F}" dt="2024-08-22T08:40:54.214" v="278" actId="47"/>
        <pc:sldMkLst>
          <pc:docMk/>
          <pc:sldMk cId="0" sldId="295"/>
        </pc:sldMkLst>
      </pc:sldChg>
      <pc:sldChg chg="del">
        <pc:chgData name="Jonathan Nunn" userId="decc1077-01e6-4667-a1e5-e4d2d81b579a" providerId="ADAL" clId="{3B5C2D8D-7F48-4A03-8D17-2CC34E1CA86F}" dt="2024-08-22T08:27:19.907" v="44" actId="47"/>
        <pc:sldMkLst>
          <pc:docMk/>
          <pc:sldMk cId="341829599" sldId="296"/>
        </pc:sldMkLst>
      </pc:sldChg>
      <pc:sldChg chg="del">
        <pc:chgData name="Jonathan Nunn" userId="decc1077-01e6-4667-a1e5-e4d2d81b579a" providerId="ADAL" clId="{3B5C2D8D-7F48-4A03-8D17-2CC34E1CA86F}" dt="2024-08-22T08:27:19.907" v="44" actId="47"/>
        <pc:sldMkLst>
          <pc:docMk/>
          <pc:sldMk cId="2654626056" sldId="297"/>
        </pc:sldMkLst>
      </pc:sldChg>
      <pc:sldChg chg="del">
        <pc:chgData name="Jonathan Nunn" userId="decc1077-01e6-4667-a1e5-e4d2d81b579a" providerId="ADAL" clId="{3B5C2D8D-7F48-4A03-8D17-2CC34E1CA86F}" dt="2024-08-22T08:27:37.089" v="45" actId="47"/>
        <pc:sldMkLst>
          <pc:docMk/>
          <pc:sldMk cId="928300818" sldId="306"/>
        </pc:sldMkLst>
      </pc:sldChg>
      <pc:sldChg chg="del">
        <pc:chgData name="Jonathan Nunn" userId="decc1077-01e6-4667-a1e5-e4d2d81b579a" providerId="ADAL" clId="{3B5C2D8D-7F48-4A03-8D17-2CC34E1CA86F}" dt="2024-08-22T08:27:19.907" v="44" actId="47"/>
        <pc:sldMkLst>
          <pc:docMk/>
          <pc:sldMk cId="1917134294" sldId="309"/>
        </pc:sldMkLst>
      </pc:sldChg>
      <pc:sldChg chg="del">
        <pc:chgData name="Jonathan Nunn" userId="decc1077-01e6-4667-a1e5-e4d2d81b579a" providerId="ADAL" clId="{3B5C2D8D-7F48-4A03-8D17-2CC34E1CA86F}" dt="2024-08-22T08:27:19.907" v="44" actId="47"/>
        <pc:sldMkLst>
          <pc:docMk/>
          <pc:sldMk cId="1011041226" sldId="313"/>
        </pc:sldMkLst>
      </pc:sldChg>
      <pc:sldChg chg="del">
        <pc:chgData name="Jonathan Nunn" userId="decc1077-01e6-4667-a1e5-e4d2d81b579a" providerId="ADAL" clId="{3B5C2D8D-7F48-4A03-8D17-2CC34E1CA86F}" dt="2024-08-22T08:40:54.214" v="278" actId="47"/>
        <pc:sldMkLst>
          <pc:docMk/>
          <pc:sldMk cId="3038249905" sldId="317"/>
        </pc:sldMkLst>
      </pc:sldChg>
      <pc:sldChg chg="del">
        <pc:chgData name="Jonathan Nunn" userId="decc1077-01e6-4667-a1e5-e4d2d81b579a" providerId="ADAL" clId="{3B5C2D8D-7F48-4A03-8D17-2CC34E1CA86F}" dt="2024-08-22T08:40:54.214" v="278" actId="47"/>
        <pc:sldMkLst>
          <pc:docMk/>
          <pc:sldMk cId="1359530552" sldId="318"/>
        </pc:sldMkLst>
      </pc:sldChg>
      <pc:sldChg chg="modSp mod">
        <pc:chgData name="Jonathan Nunn" userId="decc1077-01e6-4667-a1e5-e4d2d81b579a" providerId="ADAL" clId="{3B5C2D8D-7F48-4A03-8D17-2CC34E1CA86F}" dt="2024-08-22T08:43:10.298" v="290" actId="6549"/>
        <pc:sldMkLst>
          <pc:docMk/>
          <pc:sldMk cId="3446112594" sldId="320"/>
        </pc:sldMkLst>
        <pc:spChg chg="mod">
          <ac:chgData name="Jonathan Nunn" userId="decc1077-01e6-4667-a1e5-e4d2d81b579a" providerId="ADAL" clId="{3B5C2D8D-7F48-4A03-8D17-2CC34E1CA86F}" dt="2024-08-22T08:43:10.298" v="290" actId="6549"/>
          <ac:spMkLst>
            <pc:docMk/>
            <pc:sldMk cId="3446112594" sldId="320"/>
            <ac:spMk id="164" creationId="{79FDDE50-E258-B016-F5F5-7A1F15164310}"/>
          </ac:spMkLst>
        </pc:spChg>
      </pc:sldChg>
      <pc:sldChg chg="del">
        <pc:chgData name="Jonathan Nunn" userId="decc1077-01e6-4667-a1e5-e4d2d81b579a" providerId="ADAL" clId="{3B5C2D8D-7F48-4A03-8D17-2CC34E1CA86F}" dt="2024-08-22T08:40:54.214" v="278" actId="47"/>
        <pc:sldMkLst>
          <pc:docMk/>
          <pc:sldMk cId="1163487642" sldId="326"/>
        </pc:sldMkLst>
      </pc:sldChg>
      <pc:sldChg chg="del">
        <pc:chgData name="Jonathan Nunn" userId="decc1077-01e6-4667-a1e5-e4d2d81b579a" providerId="ADAL" clId="{3B5C2D8D-7F48-4A03-8D17-2CC34E1CA86F}" dt="2024-08-22T08:27:19.907" v="44" actId="47"/>
        <pc:sldMkLst>
          <pc:docMk/>
          <pc:sldMk cId="4009031820" sldId="327"/>
        </pc:sldMkLst>
      </pc:sldChg>
      <pc:sldChg chg="del">
        <pc:chgData name="Jonathan Nunn" userId="decc1077-01e6-4667-a1e5-e4d2d81b579a" providerId="ADAL" clId="{3B5C2D8D-7F48-4A03-8D17-2CC34E1CA86F}" dt="2024-08-22T08:27:19.907" v="44" actId="47"/>
        <pc:sldMkLst>
          <pc:docMk/>
          <pc:sldMk cId="3353172753" sldId="329"/>
        </pc:sldMkLst>
      </pc:sldChg>
      <pc:sldChg chg="del">
        <pc:chgData name="Jonathan Nunn" userId="decc1077-01e6-4667-a1e5-e4d2d81b579a" providerId="ADAL" clId="{3B5C2D8D-7F48-4A03-8D17-2CC34E1CA86F}" dt="2024-08-22T08:40:54.214" v="278" actId="47"/>
        <pc:sldMkLst>
          <pc:docMk/>
          <pc:sldMk cId="685637426" sldId="331"/>
        </pc:sldMkLst>
      </pc:sldChg>
      <pc:sldChg chg="del">
        <pc:chgData name="Jonathan Nunn" userId="decc1077-01e6-4667-a1e5-e4d2d81b579a" providerId="ADAL" clId="{3B5C2D8D-7F48-4A03-8D17-2CC34E1CA86F}" dt="2024-08-22T08:40:54.214" v="278" actId="47"/>
        <pc:sldMkLst>
          <pc:docMk/>
          <pc:sldMk cId="2559814342" sldId="332"/>
        </pc:sldMkLst>
      </pc:sldChg>
      <pc:sldChg chg="del">
        <pc:chgData name="Jonathan Nunn" userId="decc1077-01e6-4667-a1e5-e4d2d81b579a" providerId="ADAL" clId="{3B5C2D8D-7F48-4A03-8D17-2CC34E1CA86F}" dt="2024-08-22T08:40:54.214" v="278" actId="47"/>
        <pc:sldMkLst>
          <pc:docMk/>
          <pc:sldMk cId="739927349" sldId="333"/>
        </pc:sldMkLst>
      </pc:sldChg>
      <pc:sldChg chg="del">
        <pc:chgData name="Jonathan Nunn" userId="decc1077-01e6-4667-a1e5-e4d2d81b579a" providerId="ADAL" clId="{3B5C2D8D-7F48-4A03-8D17-2CC34E1CA86F}" dt="2024-08-22T08:42:13.094" v="287" actId="47"/>
        <pc:sldMkLst>
          <pc:docMk/>
          <pc:sldMk cId="3659755003" sldId="334"/>
        </pc:sldMkLst>
      </pc:sldChg>
      <pc:sldChg chg="del">
        <pc:chgData name="Jonathan Nunn" userId="decc1077-01e6-4667-a1e5-e4d2d81b579a" providerId="ADAL" clId="{3B5C2D8D-7F48-4A03-8D17-2CC34E1CA86F}" dt="2024-08-22T08:40:54.214" v="278" actId="47"/>
        <pc:sldMkLst>
          <pc:docMk/>
          <pc:sldMk cId="2692375695" sldId="350"/>
        </pc:sldMkLst>
      </pc:sldChg>
      <pc:sldChg chg="del">
        <pc:chgData name="Jonathan Nunn" userId="decc1077-01e6-4667-a1e5-e4d2d81b579a" providerId="ADAL" clId="{3B5C2D8D-7F48-4A03-8D17-2CC34E1CA86F}" dt="2024-08-22T08:40:54.214" v="278" actId="47"/>
        <pc:sldMkLst>
          <pc:docMk/>
          <pc:sldMk cId="3326665627" sldId="352"/>
        </pc:sldMkLst>
      </pc:sldChg>
      <pc:sldChg chg="del">
        <pc:chgData name="Jonathan Nunn" userId="decc1077-01e6-4667-a1e5-e4d2d81b579a" providerId="ADAL" clId="{3B5C2D8D-7F48-4A03-8D17-2CC34E1CA86F}" dt="2024-08-22T08:40:54.214" v="278" actId="47"/>
        <pc:sldMkLst>
          <pc:docMk/>
          <pc:sldMk cId="1067997515" sldId="576"/>
        </pc:sldMkLst>
      </pc:sldChg>
      <pc:sldChg chg="del">
        <pc:chgData name="Jonathan Nunn" userId="decc1077-01e6-4667-a1e5-e4d2d81b579a" providerId="ADAL" clId="{3B5C2D8D-7F48-4A03-8D17-2CC34E1CA86F}" dt="2024-08-22T08:40:54.214" v="278" actId="47"/>
        <pc:sldMkLst>
          <pc:docMk/>
          <pc:sldMk cId="1212093907" sldId="597"/>
        </pc:sldMkLst>
      </pc:sldChg>
      <pc:sldChg chg="del">
        <pc:chgData name="Jonathan Nunn" userId="decc1077-01e6-4667-a1e5-e4d2d81b579a" providerId="ADAL" clId="{3B5C2D8D-7F48-4A03-8D17-2CC34E1CA86F}" dt="2024-08-22T08:40:54.214" v="278" actId="47"/>
        <pc:sldMkLst>
          <pc:docMk/>
          <pc:sldMk cId="0" sldId="928"/>
        </pc:sldMkLst>
      </pc:sldChg>
      <pc:sldChg chg="del">
        <pc:chgData name="Jonathan Nunn" userId="decc1077-01e6-4667-a1e5-e4d2d81b579a" providerId="ADAL" clId="{3B5C2D8D-7F48-4A03-8D17-2CC34E1CA86F}" dt="2024-08-22T08:40:54.214" v="278" actId="47"/>
        <pc:sldMkLst>
          <pc:docMk/>
          <pc:sldMk cId="771799164" sldId="1490"/>
        </pc:sldMkLst>
      </pc:sldChg>
      <pc:sldChg chg="del">
        <pc:chgData name="Jonathan Nunn" userId="decc1077-01e6-4667-a1e5-e4d2d81b579a" providerId="ADAL" clId="{3B5C2D8D-7F48-4A03-8D17-2CC34E1CA86F}" dt="2024-08-22T08:40:54.214" v="278" actId="47"/>
        <pc:sldMkLst>
          <pc:docMk/>
          <pc:sldMk cId="1775072204" sldId="2142533081"/>
        </pc:sldMkLst>
      </pc:sldChg>
      <pc:sldChg chg="del">
        <pc:chgData name="Jonathan Nunn" userId="decc1077-01e6-4667-a1e5-e4d2d81b579a" providerId="ADAL" clId="{3B5C2D8D-7F48-4A03-8D17-2CC34E1CA86F}" dt="2024-08-22T08:40:54.214" v="278" actId="47"/>
        <pc:sldMkLst>
          <pc:docMk/>
          <pc:sldMk cId="2707816195" sldId="2142533092"/>
        </pc:sldMkLst>
      </pc:sldChg>
      <pc:sldChg chg="del">
        <pc:chgData name="Jonathan Nunn" userId="decc1077-01e6-4667-a1e5-e4d2d81b579a" providerId="ADAL" clId="{3B5C2D8D-7F48-4A03-8D17-2CC34E1CA86F}" dt="2024-08-22T08:40:54.214" v="278" actId="47"/>
        <pc:sldMkLst>
          <pc:docMk/>
          <pc:sldMk cId="3851850816" sldId="2142533093"/>
        </pc:sldMkLst>
      </pc:sldChg>
      <pc:sldChg chg="del">
        <pc:chgData name="Jonathan Nunn" userId="decc1077-01e6-4667-a1e5-e4d2d81b579a" providerId="ADAL" clId="{3B5C2D8D-7F48-4A03-8D17-2CC34E1CA86F}" dt="2024-08-22T08:40:54.214" v="278" actId="47"/>
        <pc:sldMkLst>
          <pc:docMk/>
          <pc:sldMk cId="2354583243" sldId="2147471111"/>
        </pc:sldMkLst>
      </pc:sldChg>
      <pc:sldChg chg="del">
        <pc:chgData name="Jonathan Nunn" userId="decc1077-01e6-4667-a1e5-e4d2d81b579a" providerId="ADAL" clId="{3B5C2D8D-7F48-4A03-8D17-2CC34E1CA86F}" dt="2024-08-22T08:40:54.214" v="278" actId="47"/>
        <pc:sldMkLst>
          <pc:docMk/>
          <pc:sldMk cId="173683044" sldId="2147471112"/>
        </pc:sldMkLst>
      </pc:sldChg>
      <pc:sldChg chg="modSp mod ord">
        <pc:chgData name="Jonathan Nunn" userId="decc1077-01e6-4667-a1e5-e4d2d81b579a" providerId="ADAL" clId="{3B5C2D8D-7F48-4A03-8D17-2CC34E1CA86F}" dt="2024-08-22T08:43:27.006" v="292"/>
        <pc:sldMkLst>
          <pc:docMk/>
          <pc:sldMk cId="2743975185" sldId="2147471114"/>
        </pc:sldMkLst>
        <pc:spChg chg="mod">
          <ac:chgData name="Jonathan Nunn" userId="decc1077-01e6-4667-a1e5-e4d2d81b579a" providerId="ADAL" clId="{3B5C2D8D-7F48-4A03-8D17-2CC34E1CA86F}" dt="2024-08-22T08:28:05.904" v="62" actId="242"/>
          <ac:spMkLst>
            <pc:docMk/>
            <pc:sldMk cId="2743975185" sldId="2147471114"/>
            <ac:spMk id="2" creationId="{00000000-0000-0000-0000-000000000000}"/>
          </ac:spMkLst>
        </pc:spChg>
        <pc:spChg chg="mod">
          <ac:chgData name="Jonathan Nunn" userId="decc1077-01e6-4667-a1e5-e4d2d81b579a" providerId="ADAL" clId="{3B5C2D8D-7F48-4A03-8D17-2CC34E1CA86F}" dt="2024-08-22T08:28:12.614" v="63" actId="207"/>
          <ac:spMkLst>
            <pc:docMk/>
            <pc:sldMk cId="2743975185" sldId="2147471114"/>
            <ac:spMk id="3" creationId="{00000000-0000-0000-0000-000000000000}"/>
          </ac:spMkLst>
        </pc:spChg>
      </pc:sldChg>
      <pc:sldChg chg="del">
        <pc:chgData name="Jonathan Nunn" userId="decc1077-01e6-4667-a1e5-e4d2d81b579a" providerId="ADAL" clId="{3B5C2D8D-7F48-4A03-8D17-2CC34E1CA86F}" dt="2024-08-22T08:40:54.214" v="278" actId="47"/>
        <pc:sldMkLst>
          <pc:docMk/>
          <pc:sldMk cId="722645891" sldId="2147471115"/>
        </pc:sldMkLst>
      </pc:sldChg>
      <pc:sldChg chg="del">
        <pc:chgData name="Jonathan Nunn" userId="decc1077-01e6-4667-a1e5-e4d2d81b579a" providerId="ADAL" clId="{3B5C2D8D-7F48-4A03-8D17-2CC34E1CA86F}" dt="2024-08-22T08:42:13.094" v="287" actId="47"/>
        <pc:sldMkLst>
          <pc:docMk/>
          <pc:sldMk cId="2981752884" sldId="2147471116"/>
        </pc:sldMkLst>
      </pc:sldChg>
      <pc:sldChg chg="del">
        <pc:chgData name="Jonathan Nunn" userId="decc1077-01e6-4667-a1e5-e4d2d81b579a" providerId="ADAL" clId="{3B5C2D8D-7F48-4A03-8D17-2CC34E1CA86F}" dt="2024-08-22T08:42:13.094" v="287" actId="47"/>
        <pc:sldMkLst>
          <pc:docMk/>
          <pc:sldMk cId="2368427335" sldId="2147471117"/>
        </pc:sldMkLst>
      </pc:sldChg>
      <pc:sldChg chg="del">
        <pc:chgData name="Jonathan Nunn" userId="decc1077-01e6-4667-a1e5-e4d2d81b579a" providerId="ADAL" clId="{3B5C2D8D-7F48-4A03-8D17-2CC34E1CA86F}" dt="2024-08-22T08:42:13.094" v="287" actId="47"/>
        <pc:sldMkLst>
          <pc:docMk/>
          <pc:sldMk cId="2012150501" sldId="2147471118"/>
        </pc:sldMkLst>
      </pc:sldChg>
      <pc:sldChg chg="del">
        <pc:chgData name="Jonathan Nunn" userId="decc1077-01e6-4667-a1e5-e4d2d81b579a" providerId="ADAL" clId="{3B5C2D8D-7F48-4A03-8D17-2CC34E1CA86F}" dt="2024-08-22T08:27:19.907" v="44" actId="47"/>
        <pc:sldMkLst>
          <pc:docMk/>
          <pc:sldMk cId="4081785221" sldId="2147471119"/>
        </pc:sldMkLst>
      </pc:sldChg>
      <pc:sldChg chg="del">
        <pc:chgData name="Jonathan Nunn" userId="decc1077-01e6-4667-a1e5-e4d2d81b579a" providerId="ADAL" clId="{3B5C2D8D-7F48-4A03-8D17-2CC34E1CA86F}" dt="2024-08-22T08:27:19.907" v="44" actId="47"/>
        <pc:sldMkLst>
          <pc:docMk/>
          <pc:sldMk cId="3487029575" sldId="2147471120"/>
        </pc:sldMkLst>
      </pc:sldChg>
      <pc:sldChg chg="del">
        <pc:chgData name="Jonathan Nunn" userId="decc1077-01e6-4667-a1e5-e4d2d81b579a" providerId="ADAL" clId="{3B5C2D8D-7F48-4A03-8D17-2CC34E1CA86F}" dt="2024-08-22T08:40:54.214" v="278" actId="47"/>
        <pc:sldMkLst>
          <pc:docMk/>
          <pc:sldMk cId="2731333311" sldId="2147471123"/>
        </pc:sldMkLst>
      </pc:sldChg>
      <pc:sldChg chg="addSp delSp modSp new mod ord modClrScheme chgLayout">
        <pc:chgData name="Jonathan Nunn" userId="decc1077-01e6-4667-a1e5-e4d2d81b579a" providerId="ADAL" clId="{3B5C2D8D-7F48-4A03-8D17-2CC34E1CA86F}" dt="2024-08-22T08:43:44.551" v="294"/>
        <pc:sldMkLst>
          <pc:docMk/>
          <pc:sldMk cId="4006339586" sldId="2147471124"/>
        </pc:sldMkLst>
        <pc:spChg chg="mod ord">
          <ac:chgData name="Jonathan Nunn" userId="decc1077-01e6-4667-a1e5-e4d2d81b579a" providerId="ADAL" clId="{3B5C2D8D-7F48-4A03-8D17-2CC34E1CA86F}" dt="2024-08-22T08:30:39.345" v="156" actId="700"/>
          <ac:spMkLst>
            <pc:docMk/>
            <pc:sldMk cId="4006339586" sldId="2147471124"/>
            <ac:spMk id="2" creationId="{C5815B6C-9664-4CB8-0135-6072E0C24FED}"/>
          </ac:spMkLst>
        </pc:spChg>
        <pc:spChg chg="del">
          <ac:chgData name="Jonathan Nunn" userId="decc1077-01e6-4667-a1e5-e4d2d81b579a" providerId="ADAL" clId="{3B5C2D8D-7F48-4A03-8D17-2CC34E1CA86F}" dt="2024-08-22T08:30:39.345" v="156" actId="700"/>
          <ac:spMkLst>
            <pc:docMk/>
            <pc:sldMk cId="4006339586" sldId="2147471124"/>
            <ac:spMk id="3" creationId="{1B4E16D4-926F-DB5D-EBCC-6A401AA6994A}"/>
          </ac:spMkLst>
        </pc:spChg>
        <pc:spChg chg="add mod">
          <ac:chgData name="Jonathan Nunn" userId="decc1077-01e6-4667-a1e5-e4d2d81b579a" providerId="ADAL" clId="{3B5C2D8D-7F48-4A03-8D17-2CC34E1CA86F}" dt="2024-08-22T08:33:25.489" v="182" actId="20577"/>
          <ac:spMkLst>
            <pc:docMk/>
            <pc:sldMk cId="4006339586" sldId="2147471124"/>
            <ac:spMk id="6" creationId="{4BF36155-B7B8-BB93-8696-AE745C8E1CC1}"/>
          </ac:spMkLst>
        </pc:spChg>
        <pc:spChg chg="add mod">
          <ac:chgData name="Jonathan Nunn" userId="decc1077-01e6-4667-a1e5-e4d2d81b579a" providerId="ADAL" clId="{3B5C2D8D-7F48-4A03-8D17-2CC34E1CA86F}" dt="2024-08-22T08:33:55.713" v="188" actId="20577"/>
          <ac:spMkLst>
            <pc:docMk/>
            <pc:sldMk cId="4006339586" sldId="2147471124"/>
            <ac:spMk id="9" creationId="{2D253369-8963-9E9C-7961-95BF43245015}"/>
          </ac:spMkLst>
        </pc:spChg>
        <pc:spChg chg="add mod">
          <ac:chgData name="Jonathan Nunn" userId="decc1077-01e6-4667-a1e5-e4d2d81b579a" providerId="ADAL" clId="{3B5C2D8D-7F48-4A03-8D17-2CC34E1CA86F}" dt="2024-08-22T08:33:41.612" v="184" actId="20577"/>
          <ac:spMkLst>
            <pc:docMk/>
            <pc:sldMk cId="4006339586" sldId="2147471124"/>
            <ac:spMk id="12" creationId="{C829387E-BF2F-C91A-CC82-D3E00BB69C7A}"/>
          </ac:spMkLst>
        </pc:spChg>
        <pc:spChg chg="add mod">
          <ac:chgData name="Jonathan Nunn" userId="decc1077-01e6-4667-a1e5-e4d2d81b579a" providerId="ADAL" clId="{3B5C2D8D-7F48-4A03-8D17-2CC34E1CA86F}" dt="2024-08-22T08:34:30.560" v="243" actId="20577"/>
          <ac:spMkLst>
            <pc:docMk/>
            <pc:sldMk cId="4006339586" sldId="2147471124"/>
            <ac:spMk id="13" creationId="{991C2461-9690-9B33-17F7-AC5346936DD8}"/>
          </ac:spMkLst>
        </pc:spChg>
        <pc:picChg chg="add mod">
          <ac:chgData name="Jonathan Nunn" userId="decc1077-01e6-4667-a1e5-e4d2d81b579a" providerId="ADAL" clId="{3B5C2D8D-7F48-4A03-8D17-2CC34E1CA86F}" dt="2024-08-22T08:29:56.082" v="148" actId="1076"/>
          <ac:picMkLst>
            <pc:docMk/>
            <pc:sldMk cId="4006339586" sldId="2147471124"/>
            <ac:picMk id="5" creationId="{87120C0E-444D-C909-6B7E-ED38747E8EF8}"/>
          </ac:picMkLst>
        </pc:picChg>
        <pc:picChg chg="add mod">
          <ac:chgData name="Jonathan Nunn" userId="decc1077-01e6-4667-a1e5-e4d2d81b579a" providerId="ADAL" clId="{3B5C2D8D-7F48-4A03-8D17-2CC34E1CA86F}" dt="2024-08-22T08:31:17.186" v="160" actId="1076"/>
          <ac:picMkLst>
            <pc:docMk/>
            <pc:sldMk cId="4006339586" sldId="2147471124"/>
            <ac:picMk id="8" creationId="{FE67F1CA-609B-C48E-51B4-863BE5081218}"/>
          </ac:picMkLst>
        </pc:picChg>
        <pc:picChg chg="add mod">
          <ac:chgData name="Jonathan Nunn" userId="decc1077-01e6-4667-a1e5-e4d2d81b579a" providerId="ADAL" clId="{3B5C2D8D-7F48-4A03-8D17-2CC34E1CA86F}" dt="2024-08-22T08:32:43.539" v="165" actId="1076"/>
          <ac:picMkLst>
            <pc:docMk/>
            <pc:sldMk cId="4006339586" sldId="2147471124"/>
            <ac:picMk id="11" creationId="{54C0D120-1917-9532-C3DC-B1012F8B0027}"/>
          </ac:picMkLst>
        </pc:picChg>
      </pc:sldChg>
      <pc:sldChg chg="addSp delSp modSp add mod ord">
        <pc:chgData name="Jonathan Nunn" userId="decc1077-01e6-4667-a1e5-e4d2d81b579a" providerId="ADAL" clId="{3B5C2D8D-7F48-4A03-8D17-2CC34E1CA86F}" dt="2024-08-22T08:43:44.551" v="294"/>
        <pc:sldMkLst>
          <pc:docMk/>
          <pc:sldMk cId="332584470" sldId="2147471125"/>
        </pc:sldMkLst>
        <pc:spChg chg="mod">
          <ac:chgData name="Jonathan Nunn" userId="decc1077-01e6-4667-a1e5-e4d2d81b579a" providerId="ADAL" clId="{3B5C2D8D-7F48-4A03-8D17-2CC34E1CA86F}" dt="2024-08-22T08:35:24.925" v="255" actId="20577"/>
          <ac:spMkLst>
            <pc:docMk/>
            <pc:sldMk cId="332584470" sldId="2147471125"/>
            <ac:spMk id="6" creationId="{4BF36155-B7B8-BB93-8696-AE745C8E1CC1}"/>
          </ac:spMkLst>
        </pc:spChg>
        <pc:spChg chg="mod">
          <ac:chgData name="Jonathan Nunn" userId="decc1077-01e6-4667-a1e5-e4d2d81b579a" providerId="ADAL" clId="{3B5C2D8D-7F48-4A03-8D17-2CC34E1CA86F}" dt="2024-08-22T08:36:32.059" v="276" actId="1035"/>
          <ac:spMkLst>
            <pc:docMk/>
            <pc:sldMk cId="332584470" sldId="2147471125"/>
            <ac:spMk id="9" creationId="{2D253369-8963-9E9C-7961-95BF43245015}"/>
          </ac:spMkLst>
        </pc:spChg>
        <pc:spChg chg="del">
          <ac:chgData name="Jonathan Nunn" userId="decc1077-01e6-4667-a1e5-e4d2d81b579a" providerId="ADAL" clId="{3B5C2D8D-7F48-4A03-8D17-2CC34E1CA86F}" dt="2024-08-22T08:36:47.119" v="277" actId="478"/>
          <ac:spMkLst>
            <pc:docMk/>
            <pc:sldMk cId="332584470" sldId="2147471125"/>
            <ac:spMk id="12" creationId="{C829387E-BF2F-C91A-CC82-D3E00BB69C7A}"/>
          </ac:spMkLst>
        </pc:spChg>
        <pc:picChg chg="add mod">
          <ac:chgData name="Jonathan Nunn" userId="decc1077-01e6-4667-a1e5-e4d2d81b579a" providerId="ADAL" clId="{3B5C2D8D-7F48-4A03-8D17-2CC34E1CA86F}" dt="2024-08-22T08:35:39.994" v="257" actId="1076"/>
          <ac:picMkLst>
            <pc:docMk/>
            <pc:sldMk cId="332584470" sldId="2147471125"/>
            <ac:picMk id="4" creationId="{9AFFC46B-637C-286D-2915-F8EFBD4AB6CC}"/>
          </ac:picMkLst>
        </pc:picChg>
        <pc:picChg chg="del">
          <ac:chgData name="Jonathan Nunn" userId="decc1077-01e6-4667-a1e5-e4d2d81b579a" providerId="ADAL" clId="{3B5C2D8D-7F48-4A03-8D17-2CC34E1CA86F}" dt="2024-08-22T08:34:59.219" v="247" actId="478"/>
          <ac:picMkLst>
            <pc:docMk/>
            <pc:sldMk cId="332584470" sldId="2147471125"/>
            <ac:picMk id="5" creationId="{87120C0E-444D-C909-6B7E-ED38747E8EF8}"/>
          </ac:picMkLst>
        </pc:picChg>
        <pc:picChg chg="del">
          <ac:chgData name="Jonathan Nunn" userId="decc1077-01e6-4667-a1e5-e4d2d81b579a" providerId="ADAL" clId="{3B5C2D8D-7F48-4A03-8D17-2CC34E1CA86F}" dt="2024-08-22T08:35:00.090" v="248" actId="478"/>
          <ac:picMkLst>
            <pc:docMk/>
            <pc:sldMk cId="332584470" sldId="2147471125"/>
            <ac:picMk id="8" creationId="{FE67F1CA-609B-C48E-51B4-863BE5081218}"/>
          </ac:picMkLst>
        </pc:picChg>
        <pc:picChg chg="add mod">
          <ac:chgData name="Jonathan Nunn" userId="decc1077-01e6-4667-a1e5-e4d2d81b579a" providerId="ADAL" clId="{3B5C2D8D-7F48-4A03-8D17-2CC34E1CA86F}" dt="2024-08-22T08:36:27.650" v="264" actId="1076"/>
          <ac:picMkLst>
            <pc:docMk/>
            <pc:sldMk cId="332584470" sldId="2147471125"/>
            <ac:picMk id="10" creationId="{421B7A61-BA81-5DBB-576A-01503CCCF069}"/>
          </ac:picMkLst>
        </pc:picChg>
        <pc:picChg chg="del">
          <ac:chgData name="Jonathan Nunn" userId="decc1077-01e6-4667-a1e5-e4d2d81b579a" providerId="ADAL" clId="{3B5C2D8D-7F48-4A03-8D17-2CC34E1CA86F}" dt="2024-08-22T08:35:00.778" v="249" actId="478"/>
          <ac:picMkLst>
            <pc:docMk/>
            <pc:sldMk cId="332584470" sldId="2147471125"/>
            <ac:picMk id="11" creationId="{54C0D120-1917-9532-C3DC-B1012F8B0027}"/>
          </ac:picMkLst>
        </pc:picChg>
      </pc:sldChg>
      <pc:sldChg chg="new del">
        <pc:chgData name="Jonathan Nunn" userId="decc1077-01e6-4667-a1e5-e4d2d81b579a" providerId="ADAL" clId="{3B5C2D8D-7F48-4A03-8D17-2CC34E1CA86F}" dt="2024-08-22T08:34:48.878" v="245" actId="47"/>
        <pc:sldMkLst>
          <pc:docMk/>
          <pc:sldMk cId="4007296686" sldId="2147471125"/>
        </pc:sldMkLst>
      </pc:sldChg>
      <pc:sldMasterChg chg="delSldLayout">
        <pc:chgData name="Jonathan Nunn" userId="decc1077-01e6-4667-a1e5-e4d2d81b579a" providerId="ADAL" clId="{3B5C2D8D-7F48-4A03-8D17-2CC34E1CA86F}" dt="2024-08-22T08:27:19.907" v="44" actId="47"/>
        <pc:sldMasterMkLst>
          <pc:docMk/>
          <pc:sldMasterMk cId="3993530044" sldId="2147483648"/>
        </pc:sldMasterMkLst>
        <pc:sldLayoutChg chg="del">
          <pc:chgData name="Jonathan Nunn" userId="decc1077-01e6-4667-a1e5-e4d2d81b579a" providerId="ADAL" clId="{3B5C2D8D-7F48-4A03-8D17-2CC34E1CA86F}" dt="2024-08-22T08:27:19.907" v="44" actId="47"/>
          <pc:sldLayoutMkLst>
            <pc:docMk/>
            <pc:sldMasterMk cId="3993530044" sldId="2147483648"/>
            <pc:sldLayoutMk cId="1269825893" sldId="2147483660"/>
          </pc:sldLayoutMkLst>
        </pc:sldLayoutChg>
      </pc:sldMasterChg>
      <pc:sldMasterChg chg="delSldLayout">
        <pc:chgData name="Jonathan Nunn" userId="decc1077-01e6-4667-a1e5-e4d2d81b579a" providerId="ADAL" clId="{3B5C2D8D-7F48-4A03-8D17-2CC34E1CA86F}" dt="2024-08-22T08:40:54.214" v="278" actId="47"/>
        <pc:sldMasterMkLst>
          <pc:docMk/>
          <pc:sldMasterMk cId="3352625179" sldId="2147483661"/>
        </pc:sldMasterMkLst>
        <pc:sldLayoutChg chg="del">
          <pc:chgData name="Jonathan Nunn" userId="decc1077-01e6-4667-a1e5-e4d2d81b579a" providerId="ADAL" clId="{3B5C2D8D-7F48-4A03-8D17-2CC34E1CA86F}" dt="2024-08-22T08:40:54.214" v="278" actId="47"/>
          <pc:sldLayoutMkLst>
            <pc:docMk/>
            <pc:sldMasterMk cId="3352625179" sldId="2147483661"/>
            <pc:sldLayoutMk cId="2140468281" sldId="2147483663"/>
          </pc:sldLayoutMkLst>
        </pc:sldLayoutChg>
      </pc:sldMasterChg>
      <pc:sldMasterChg chg="del delSldLayout">
        <pc:chgData name="Jonathan Nunn" userId="decc1077-01e6-4667-a1e5-e4d2d81b579a" providerId="ADAL" clId="{3B5C2D8D-7F48-4A03-8D17-2CC34E1CA86F}" dt="2024-08-22T08:40:54.214" v="278" actId="47"/>
        <pc:sldMasterMkLst>
          <pc:docMk/>
          <pc:sldMasterMk cId="3383462535" sldId="2147483665"/>
        </pc:sldMasterMkLst>
        <pc:sldLayoutChg chg="del">
          <pc:chgData name="Jonathan Nunn" userId="decc1077-01e6-4667-a1e5-e4d2d81b579a" providerId="ADAL" clId="{3B5C2D8D-7F48-4A03-8D17-2CC34E1CA86F}" dt="2024-08-22T08:40:54.214" v="278" actId="47"/>
          <pc:sldLayoutMkLst>
            <pc:docMk/>
            <pc:sldMasterMk cId="3383462535" sldId="2147483665"/>
            <pc:sldLayoutMk cId="1582433735" sldId="2147483666"/>
          </pc:sldLayoutMkLst>
        </pc:sldLayoutChg>
        <pc:sldLayoutChg chg="del">
          <pc:chgData name="Jonathan Nunn" userId="decc1077-01e6-4667-a1e5-e4d2d81b579a" providerId="ADAL" clId="{3B5C2D8D-7F48-4A03-8D17-2CC34E1CA86F}" dt="2024-08-22T08:40:54.214" v="278" actId="47"/>
          <pc:sldLayoutMkLst>
            <pc:docMk/>
            <pc:sldMasterMk cId="3383462535" sldId="2147483665"/>
            <pc:sldLayoutMk cId="1555082854" sldId="2147483667"/>
          </pc:sldLayoutMkLst>
        </pc:sldLayoutChg>
        <pc:sldLayoutChg chg="del">
          <pc:chgData name="Jonathan Nunn" userId="decc1077-01e6-4667-a1e5-e4d2d81b579a" providerId="ADAL" clId="{3B5C2D8D-7F48-4A03-8D17-2CC34E1CA86F}" dt="2024-08-22T08:40:54.214" v="278" actId="47"/>
          <pc:sldLayoutMkLst>
            <pc:docMk/>
            <pc:sldMasterMk cId="3383462535" sldId="2147483665"/>
            <pc:sldLayoutMk cId="1746902198" sldId="2147483668"/>
          </pc:sldLayoutMkLst>
        </pc:sldLayoutChg>
        <pc:sldLayoutChg chg="del">
          <pc:chgData name="Jonathan Nunn" userId="decc1077-01e6-4667-a1e5-e4d2d81b579a" providerId="ADAL" clId="{3B5C2D8D-7F48-4A03-8D17-2CC34E1CA86F}" dt="2024-08-22T08:40:54.214" v="278" actId="47"/>
          <pc:sldLayoutMkLst>
            <pc:docMk/>
            <pc:sldMasterMk cId="3383462535" sldId="2147483665"/>
            <pc:sldLayoutMk cId="1355432934" sldId="2147483669"/>
          </pc:sldLayoutMkLst>
        </pc:sldLayoutChg>
        <pc:sldLayoutChg chg="del">
          <pc:chgData name="Jonathan Nunn" userId="decc1077-01e6-4667-a1e5-e4d2d81b579a" providerId="ADAL" clId="{3B5C2D8D-7F48-4A03-8D17-2CC34E1CA86F}" dt="2024-08-22T08:40:54.214" v="278" actId="47"/>
          <pc:sldLayoutMkLst>
            <pc:docMk/>
            <pc:sldMasterMk cId="3383462535" sldId="2147483665"/>
            <pc:sldLayoutMk cId="3624175590" sldId="2147483670"/>
          </pc:sldLayoutMkLst>
        </pc:sldLayoutChg>
        <pc:sldLayoutChg chg="del">
          <pc:chgData name="Jonathan Nunn" userId="decc1077-01e6-4667-a1e5-e4d2d81b579a" providerId="ADAL" clId="{3B5C2D8D-7F48-4A03-8D17-2CC34E1CA86F}" dt="2024-08-22T08:40:54.214" v="278" actId="47"/>
          <pc:sldLayoutMkLst>
            <pc:docMk/>
            <pc:sldMasterMk cId="3383462535" sldId="2147483665"/>
            <pc:sldLayoutMk cId="1980315171" sldId="2147483671"/>
          </pc:sldLayoutMkLst>
        </pc:sldLayoutChg>
        <pc:sldLayoutChg chg="del">
          <pc:chgData name="Jonathan Nunn" userId="decc1077-01e6-4667-a1e5-e4d2d81b579a" providerId="ADAL" clId="{3B5C2D8D-7F48-4A03-8D17-2CC34E1CA86F}" dt="2024-08-22T08:40:54.214" v="278" actId="47"/>
          <pc:sldLayoutMkLst>
            <pc:docMk/>
            <pc:sldMasterMk cId="3383462535" sldId="2147483665"/>
            <pc:sldLayoutMk cId="591153370" sldId="2147483672"/>
          </pc:sldLayoutMkLst>
        </pc:sldLayoutChg>
        <pc:sldLayoutChg chg="del">
          <pc:chgData name="Jonathan Nunn" userId="decc1077-01e6-4667-a1e5-e4d2d81b579a" providerId="ADAL" clId="{3B5C2D8D-7F48-4A03-8D17-2CC34E1CA86F}" dt="2024-08-22T08:40:54.214" v="278" actId="47"/>
          <pc:sldLayoutMkLst>
            <pc:docMk/>
            <pc:sldMasterMk cId="3383462535" sldId="2147483665"/>
            <pc:sldLayoutMk cId="1417561081" sldId="2147483673"/>
          </pc:sldLayoutMkLst>
        </pc:sldLayoutChg>
        <pc:sldLayoutChg chg="del">
          <pc:chgData name="Jonathan Nunn" userId="decc1077-01e6-4667-a1e5-e4d2d81b579a" providerId="ADAL" clId="{3B5C2D8D-7F48-4A03-8D17-2CC34E1CA86F}" dt="2024-08-22T08:40:54.214" v="278" actId="47"/>
          <pc:sldLayoutMkLst>
            <pc:docMk/>
            <pc:sldMasterMk cId="3383462535" sldId="2147483665"/>
            <pc:sldLayoutMk cId="2752257309" sldId="2147483674"/>
          </pc:sldLayoutMkLst>
        </pc:sldLayoutChg>
        <pc:sldLayoutChg chg="del">
          <pc:chgData name="Jonathan Nunn" userId="decc1077-01e6-4667-a1e5-e4d2d81b579a" providerId="ADAL" clId="{3B5C2D8D-7F48-4A03-8D17-2CC34E1CA86F}" dt="2024-08-22T08:40:54.214" v="278" actId="47"/>
          <pc:sldLayoutMkLst>
            <pc:docMk/>
            <pc:sldMasterMk cId="3383462535" sldId="2147483665"/>
            <pc:sldLayoutMk cId="3076626058" sldId="2147483675"/>
          </pc:sldLayoutMkLst>
        </pc:sldLayoutChg>
        <pc:sldLayoutChg chg="del">
          <pc:chgData name="Jonathan Nunn" userId="decc1077-01e6-4667-a1e5-e4d2d81b579a" providerId="ADAL" clId="{3B5C2D8D-7F48-4A03-8D17-2CC34E1CA86F}" dt="2024-08-22T08:40:54.214" v="278" actId="47"/>
          <pc:sldLayoutMkLst>
            <pc:docMk/>
            <pc:sldMasterMk cId="3383462535" sldId="2147483665"/>
            <pc:sldLayoutMk cId="4060673182" sldId="2147483676"/>
          </pc:sldLayoutMkLst>
        </pc:sldLayoutChg>
      </pc:sldMasterChg>
      <pc:sldMasterChg chg="del delSldLayout">
        <pc:chgData name="Jonathan Nunn" userId="decc1077-01e6-4667-a1e5-e4d2d81b579a" providerId="ADAL" clId="{3B5C2D8D-7F48-4A03-8D17-2CC34E1CA86F}" dt="2024-08-22T08:40:54.214" v="278" actId="47"/>
        <pc:sldMasterMkLst>
          <pc:docMk/>
          <pc:sldMasterMk cId="1640047336" sldId="2147483677"/>
        </pc:sldMasterMkLst>
        <pc:sldLayoutChg chg="del">
          <pc:chgData name="Jonathan Nunn" userId="decc1077-01e6-4667-a1e5-e4d2d81b579a" providerId="ADAL" clId="{3B5C2D8D-7F48-4A03-8D17-2CC34E1CA86F}" dt="2024-08-22T08:40:54.214" v="278" actId="47"/>
          <pc:sldLayoutMkLst>
            <pc:docMk/>
            <pc:sldMasterMk cId="1640047336" sldId="2147483677"/>
            <pc:sldLayoutMk cId="2526347970" sldId="2147483678"/>
          </pc:sldLayoutMkLst>
        </pc:sldLayoutChg>
        <pc:sldLayoutChg chg="del">
          <pc:chgData name="Jonathan Nunn" userId="decc1077-01e6-4667-a1e5-e4d2d81b579a" providerId="ADAL" clId="{3B5C2D8D-7F48-4A03-8D17-2CC34E1CA86F}" dt="2024-08-22T08:40:54.214" v="278" actId="47"/>
          <pc:sldLayoutMkLst>
            <pc:docMk/>
            <pc:sldMasterMk cId="1640047336" sldId="2147483677"/>
            <pc:sldLayoutMk cId="3598879496" sldId="2147483679"/>
          </pc:sldLayoutMkLst>
        </pc:sldLayoutChg>
        <pc:sldLayoutChg chg="del">
          <pc:chgData name="Jonathan Nunn" userId="decc1077-01e6-4667-a1e5-e4d2d81b579a" providerId="ADAL" clId="{3B5C2D8D-7F48-4A03-8D17-2CC34E1CA86F}" dt="2024-08-22T08:40:54.214" v="278" actId="47"/>
          <pc:sldLayoutMkLst>
            <pc:docMk/>
            <pc:sldMasterMk cId="1640047336" sldId="2147483677"/>
            <pc:sldLayoutMk cId="3066200187" sldId="2147483680"/>
          </pc:sldLayoutMkLst>
        </pc:sldLayoutChg>
        <pc:sldLayoutChg chg="del">
          <pc:chgData name="Jonathan Nunn" userId="decc1077-01e6-4667-a1e5-e4d2d81b579a" providerId="ADAL" clId="{3B5C2D8D-7F48-4A03-8D17-2CC34E1CA86F}" dt="2024-08-22T08:40:54.214" v="278" actId="47"/>
          <pc:sldLayoutMkLst>
            <pc:docMk/>
            <pc:sldMasterMk cId="1640047336" sldId="2147483677"/>
            <pc:sldLayoutMk cId="2627560382" sldId="2147483681"/>
          </pc:sldLayoutMkLst>
        </pc:sldLayoutChg>
        <pc:sldLayoutChg chg="del">
          <pc:chgData name="Jonathan Nunn" userId="decc1077-01e6-4667-a1e5-e4d2d81b579a" providerId="ADAL" clId="{3B5C2D8D-7F48-4A03-8D17-2CC34E1CA86F}" dt="2024-08-22T08:40:54.214" v="278" actId="47"/>
          <pc:sldLayoutMkLst>
            <pc:docMk/>
            <pc:sldMasterMk cId="1640047336" sldId="2147483677"/>
            <pc:sldLayoutMk cId="1876189773" sldId="2147483682"/>
          </pc:sldLayoutMkLst>
        </pc:sldLayoutChg>
        <pc:sldLayoutChg chg="del">
          <pc:chgData name="Jonathan Nunn" userId="decc1077-01e6-4667-a1e5-e4d2d81b579a" providerId="ADAL" clId="{3B5C2D8D-7F48-4A03-8D17-2CC34E1CA86F}" dt="2024-08-22T08:40:54.214" v="278" actId="47"/>
          <pc:sldLayoutMkLst>
            <pc:docMk/>
            <pc:sldMasterMk cId="1640047336" sldId="2147483677"/>
            <pc:sldLayoutMk cId="3143409144" sldId="2147483683"/>
          </pc:sldLayoutMkLst>
        </pc:sldLayoutChg>
        <pc:sldLayoutChg chg="del">
          <pc:chgData name="Jonathan Nunn" userId="decc1077-01e6-4667-a1e5-e4d2d81b579a" providerId="ADAL" clId="{3B5C2D8D-7F48-4A03-8D17-2CC34E1CA86F}" dt="2024-08-22T08:40:54.214" v="278" actId="47"/>
          <pc:sldLayoutMkLst>
            <pc:docMk/>
            <pc:sldMasterMk cId="1640047336" sldId="2147483677"/>
            <pc:sldLayoutMk cId="606121785" sldId="2147483684"/>
          </pc:sldLayoutMkLst>
        </pc:sldLayoutChg>
        <pc:sldLayoutChg chg="del">
          <pc:chgData name="Jonathan Nunn" userId="decc1077-01e6-4667-a1e5-e4d2d81b579a" providerId="ADAL" clId="{3B5C2D8D-7F48-4A03-8D17-2CC34E1CA86F}" dt="2024-08-22T08:40:54.214" v="278" actId="47"/>
          <pc:sldLayoutMkLst>
            <pc:docMk/>
            <pc:sldMasterMk cId="1640047336" sldId="2147483677"/>
            <pc:sldLayoutMk cId="3477667205" sldId="2147483685"/>
          </pc:sldLayoutMkLst>
        </pc:sldLayoutChg>
        <pc:sldLayoutChg chg="del">
          <pc:chgData name="Jonathan Nunn" userId="decc1077-01e6-4667-a1e5-e4d2d81b579a" providerId="ADAL" clId="{3B5C2D8D-7F48-4A03-8D17-2CC34E1CA86F}" dt="2024-08-22T08:40:54.214" v="278" actId="47"/>
          <pc:sldLayoutMkLst>
            <pc:docMk/>
            <pc:sldMasterMk cId="1640047336" sldId="2147483677"/>
            <pc:sldLayoutMk cId="1560534657" sldId="2147483686"/>
          </pc:sldLayoutMkLst>
        </pc:sldLayoutChg>
        <pc:sldLayoutChg chg="del">
          <pc:chgData name="Jonathan Nunn" userId="decc1077-01e6-4667-a1e5-e4d2d81b579a" providerId="ADAL" clId="{3B5C2D8D-7F48-4A03-8D17-2CC34E1CA86F}" dt="2024-08-22T08:40:54.214" v="278" actId="47"/>
          <pc:sldLayoutMkLst>
            <pc:docMk/>
            <pc:sldMasterMk cId="1640047336" sldId="2147483677"/>
            <pc:sldLayoutMk cId="3287026623" sldId="2147483687"/>
          </pc:sldLayoutMkLst>
        </pc:sldLayoutChg>
        <pc:sldLayoutChg chg="del">
          <pc:chgData name="Jonathan Nunn" userId="decc1077-01e6-4667-a1e5-e4d2d81b579a" providerId="ADAL" clId="{3B5C2D8D-7F48-4A03-8D17-2CC34E1CA86F}" dt="2024-08-22T08:40:54.214" v="278" actId="47"/>
          <pc:sldLayoutMkLst>
            <pc:docMk/>
            <pc:sldMasterMk cId="1640047336" sldId="2147483677"/>
            <pc:sldLayoutMk cId="2666163394" sldId="2147483688"/>
          </pc:sldLayoutMkLst>
        </pc:sldLayoutChg>
        <pc:sldLayoutChg chg="del">
          <pc:chgData name="Jonathan Nunn" userId="decc1077-01e6-4667-a1e5-e4d2d81b579a" providerId="ADAL" clId="{3B5C2D8D-7F48-4A03-8D17-2CC34E1CA86F}" dt="2024-08-22T08:40:54.214" v="278" actId="47"/>
          <pc:sldLayoutMkLst>
            <pc:docMk/>
            <pc:sldMasterMk cId="1640047336" sldId="2147483677"/>
            <pc:sldLayoutMk cId="3809983500" sldId="2147483689"/>
          </pc:sldLayoutMkLst>
        </pc:sldLayoutChg>
        <pc:sldLayoutChg chg="del">
          <pc:chgData name="Jonathan Nunn" userId="decc1077-01e6-4667-a1e5-e4d2d81b579a" providerId="ADAL" clId="{3B5C2D8D-7F48-4A03-8D17-2CC34E1CA86F}" dt="2024-08-22T08:40:54.214" v="278" actId="47"/>
          <pc:sldLayoutMkLst>
            <pc:docMk/>
            <pc:sldMasterMk cId="1640047336" sldId="2147483677"/>
            <pc:sldLayoutMk cId="2396877407" sldId="2147483690"/>
          </pc:sldLayoutMkLst>
        </pc:sldLayoutChg>
        <pc:sldLayoutChg chg="del">
          <pc:chgData name="Jonathan Nunn" userId="decc1077-01e6-4667-a1e5-e4d2d81b579a" providerId="ADAL" clId="{3B5C2D8D-7F48-4A03-8D17-2CC34E1CA86F}" dt="2024-08-22T08:40:54.214" v="278" actId="47"/>
          <pc:sldLayoutMkLst>
            <pc:docMk/>
            <pc:sldMasterMk cId="1640047336" sldId="2147483677"/>
            <pc:sldLayoutMk cId="3960532687" sldId="2147483691"/>
          </pc:sldLayoutMkLst>
        </pc:sldLayoutChg>
      </pc:sldMasterChg>
      <pc:sldMasterChg chg="del delSldLayout">
        <pc:chgData name="Jonathan Nunn" userId="decc1077-01e6-4667-a1e5-e4d2d81b579a" providerId="ADAL" clId="{3B5C2D8D-7F48-4A03-8D17-2CC34E1CA86F}" dt="2024-08-22T08:40:54.214" v="278" actId="47"/>
        <pc:sldMasterMkLst>
          <pc:docMk/>
          <pc:sldMasterMk cId="1891533509" sldId="2147483692"/>
        </pc:sldMasterMkLst>
        <pc:sldLayoutChg chg="del">
          <pc:chgData name="Jonathan Nunn" userId="decc1077-01e6-4667-a1e5-e4d2d81b579a" providerId="ADAL" clId="{3B5C2D8D-7F48-4A03-8D17-2CC34E1CA86F}" dt="2024-08-22T08:40:54.214" v="278" actId="47"/>
          <pc:sldLayoutMkLst>
            <pc:docMk/>
            <pc:sldMasterMk cId="1891533509" sldId="2147483692"/>
            <pc:sldLayoutMk cId="2241525951" sldId="2147483693"/>
          </pc:sldLayoutMkLst>
        </pc:sldLayoutChg>
        <pc:sldLayoutChg chg="del">
          <pc:chgData name="Jonathan Nunn" userId="decc1077-01e6-4667-a1e5-e4d2d81b579a" providerId="ADAL" clId="{3B5C2D8D-7F48-4A03-8D17-2CC34E1CA86F}" dt="2024-08-22T08:40:54.214" v="278" actId="47"/>
          <pc:sldLayoutMkLst>
            <pc:docMk/>
            <pc:sldMasterMk cId="1891533509" sldId="2147483692"/>
            <pc:sldLayoutMk cId="25284031" sldId="2147483694"/>
          </pc:sldLayoutMkLst>
        </pc:sldLayoutChg>
        <pc:sldLayoutChg chg="del">
          <pc:chgData name="Jonathan Nunn" userId="decc1077-01e6-4667-a1e5-e4d2d81b579a" providerId="ADAL" clId="{3B5C2D8D-7F48-4A03-8D17-2CC34E1CA86F}" dt="2024-08-22T08:40:54.214" v="278" actId="47"/>
          <pc:sldLayoutMkLst>
            <pc:docMk/>
            <pc:sldMasterMk cId="1891533509" sldId="2147483692"/>
            <pc:sldLayoutMk cId="712202805" sldId="2147483695"/>
          </pc:sldLayoutMkLst>
        </pc:sldLayoutChg>
        <pc:sldLayoutChg chg="del">
          <pc:chgData name="Jonathan Nunn" userId="decc1077-01e6-4667-a1e5-e4d2d81b579a" providerId="ADAL" clId="{3B5C2D8D-7F48-4A03-8D17-2CC34E1CA86F}" dt="2024-08-22T08:40:54.214" v="278" actId="47"/>
          <pc:sldLayoutMkLst>
            <pc:docMk/>
            <pc:sldMasterMk cId="1891533509" sldId="2147483692"/>
            <pc:sldLayoutMk cId="1072083374" sldId="2147483696"/>
          </pc:sldLayoutMkLst>
        </pc:sldLayoutChg>
        <pc:sldLayoutChg chg="del">
          <pc:chgData name="Jonathan Nunn" userId="decc1077-01e6-4667-a1e5-e4d2d81b579a" providerId="ADAL" clId="{3B5C2D8D-7F48-4A03-8D17-2CC34E1CA86F}" dt="2024-08-22T08:40:54.214" v="278" actId="47"/>
          <pc:sldLayoutMkLst>
            <pc:docMk/>
            <pc:sldMasterMk cId="1891533509" sldId="2147483692"/>
            <pc:sldLayoutMk cId="541526697" sldId="2147483697"/>
          </pc:sldLayoutMkLst>
        </pc:sldLayoutChg>
        <pc:sldLayoutChg chg="del">
          <pc:chgData name="Jonathan Nunn" userId="decc1077-01e6-4667-a1e5-e4d2d81b579a" providerId="ADAL" clId="{3B5C2D8D-7F48-4A03-8D17-2CC34E1CA86F}" dt="2024-08-22T08:40:54.214" v="278" actId="47"/>
          <pc:sldLayoutMkLst>
            <pc:docMk/>
            <pc:sldMasterMk cId="1891533509" sldId="2147483692"/>
            <pc:sldLayoutMk cId="414701961" sldId="2147483698"/>
          </pc:sldLayoutMkLst>
        </pc:sldLayoutChg>
        <pc:sldLayoutChg chg="del">
          <pc:chgData name="Jonathan Nunn" userId="decc1077-01e6-4667-a1e5-e4d2d81b579a" providerId="ADAL" clId="{3B5C2D8D-7F48-4A03-8D17-2CC34E1CA86F}" dt="2024-08-22T08:40:54.214" v="278" actId="47"/>
          <pc:sldLayoutMkLst>
            <pc:docMk/>
            <pc:sldMasterMk cId="1891533509" sldId="2147483692"/>
            <pc:sldLayoutMk cId="2197061909" sldId="2147483699"/>
          </pc:sldLayoutMkLst>
        </pc:sldLayoutChg>
        <pc:sldLayoutChg chg="del">
          <pc:chgData name="Jonathan Nunn" userId="decc1077-01e6-4667-a1e5-e4d2d81b579a" providerId="ADAL" clId="{3B5C2D8D-7F48-4A03-8D17-2CC34E1CA86F}" dt="2024-08-22T08:40:54.214" v="278" actId="47"/>
          <pc:sldLayoutMkLst>
            <pc:docMk/>
            <pc:sldMasterMk cId="1891533509" sldId="2147483692"/>
            <pc:sldLayoutMk cId="3379356662" sldId="2147483700"/>
          </pc:sldLayoutMkLst>
        </pc:sldLayoutChg>
        <pc:sldLayoutChg chg="del">
          <pc:chgData name="Jonathan Nunn" userId="decc1077-01e6-4667-a1e5-e4d2d81b579a" providerId="ADAL" clId="{3B5C2D8D-7F48-4A03-8D17-2CC34E1CA86F}" dt="2024-08-22T08:40:54.214" v="278" actId="47"/>
          <pc:sldLayoutMkLst>
            <pc:docMk/>
            <pc:sldMasterMk cId="1891533509" sldId="2147483692"/>
            <pc:sldLayoutMk cId="964448188" sldId="2147483701"/>
          </pc:sldLayoutMkLst>
        </pc:sldLayoutChg>
        <pc:sldLayoutChg chg="del">
          <pc:chgData name="Jonathan Nunn" userId="decc1077-01e6-4667-a1e5-e4d2d81b579a" providerId="ADAL" clId="{3B5C2D8D-7F48-4A03-8D17-2CC34E1CA86F}" dt="2024-08-22T08:40:54.214" v="278" actId="47"/>
          <pc:sldLayoutMkLst>
            <pc:docMk/>
            <pc:sldMasterMk cId="1891533509" sldId="2147483692"/>
            <pc:sldLayoutMk cId="3935026608" sldId="2147483702"/>
          </pc:sldLayoutMkLst>
        </pc:sldLayoutChg>
        <pc:sldLayoutChg chg="del">
          <pc:chgData name="Jonathan Nunn" userId="decc1077-01e6-4667-a1e5-e4d2d81b579a" providerId="ADAL" clId="{3B5C2D8D-7F48-4A03-8D17-2CC34E1CA86F}" dt="2024-08-22T08:40:54.214" v="278" actId="47"/>
          <pc:sldLayoutMkLst>
            <pc:docMk/>
            <pc:sldMasterMk cId="1891533509" sldId="2147483692"/>
            <pc:sldLayoutMk cId="4261091235" sldId="2147483703"/>
          </pc:sldLayoutMkLst>
        </pc:sldLayoutChg>
      </pc:sldMasterChg>
      <pc:sldMasterChg chg="del delSldLayout">
        <pc:chgData name="Jonathan Nunn" userId="decc1077-01e6-4667-a1e5-e4d2d81b579a" providerId="ADAL" clId="{3B5C2D8D-7F48-4A03-8D17-2CC34E1CA86F}" dt="2024-08-22T08:40:54.214" v="278" actId="47"/>
        <pc:sldMasterMkLst>
          <pc:docMk/>
          <pc:sldMasterMk cId="2804731991" sldId="2147483704"/>
        </pc:sldMasterMkLst>
        <pc:sldLayoutChg chg="del">
          <pc:chgData name="Jonathan Nunn" userId="decc1077-01e6-4667-a1e5-e4d2d81b579a" providerId="ADAL" clId="{3B5C2D8D-7F48-4A03-8D17-2CC34E1CA86F}" dt="2024-08-22T08:40:54.214" v="278" actId="47"/>
          <pc:sldLayoutMkLst>
            <pc:docMk/>
            <pc:sldMasterMk cId="2804731991" sldId="2147483704"/>
            <pc:sldLayoutMk cId="1044191025" sldId="2147483705"/>
          </pc:sldLayoutMkLst>
        </pc:sldLayoutChg>
        <pc:sldLayoutChg chg="del">
          <pc:chgData name="Jonathan Nunn" userId="decc1077-01e6-4667-a1e5-e4d2d81b579a" providerId="ADAL" clId="{3B5C2D8D-7F48-4A03-8D17-2CC34E1CA86F}" dt="2024-08-22T08:40:54.214" v="278" actId="47"/>
          <pc:sldLayoutMkLst>
            <pc:docMk/>
            <pc:sldMasterMk cId="2804731991" sldId="2147483704"/>
            <pc:sldLayoutMk cId="1496372358" sldId="2147483706"/>
          </pc:sldLayoutMkLst>
        </pc:sldLayoutChg>
        <pc:sldLayoutChg chg="del">
          <pc:chgData name="Jonathan Nunn" userId="decc1077-01e6-4667-a1e5-e4d2d81b579a" providerId="ADAL" clId="{3B5C2D8D-7F48-4A03-8D17-2CC34E1CA86F}" dt="2024-08-22T08:40:54.214" v="278" actId="47"/>
          <pc:sldLayoutMkLst>
            <pc:docMk/>
            <pc:sldMasterMk cId="2804731991" sldId="2147483704"/>
            <pc:sldLayoutMk cId="497327781" sldId="2147483707"/>
          </pc:sldLayoutMkLst>
        </pc:sldLayoutChg>
        <pc:sldLayoutChg chg="del">
          <pc:chgData name="Jonathan Nunn" userId="decc1077-01e6-4667-a1e5-e4d2d81b579a" providerId="ADAL" clId="{3B5C2D8D-7F48-4A03-8D17-2CC34E1CA86F}" dt="2024-08-22T08:40:54.214" v="278" actId="47"/>
          <pc:sldLayoutMkLst>
            <pc:docMk/>
            <pc:sldMasterMk cId="2804731991" sldId="2147483704"/>
            <pc:sldLayoutMk cId="3817567297" sldId="2147483708"/>
          </pc:sldLayoutMkLst>
        </pc:sldLayoutChg>
        <pc:sldLayoutChg chg="del">
          <pc:chgData name="Jonathan Nunn" userId="decc1077-01e6-4667-a1e5-e4d2d81b579a" providerId="ADAL" clId="{3B5C2D8D-7F48-4A03-8D17-2CC34E1CA86F}" dt="2024-08-22T08:40:54.214" v="278" actId="47"/>
          <pc:sldLayoutMkLst>
            <pc:docMk/>
            <pc:sldMasterMk cId="2804731991" sldId="2147483704"/>
            <pc:sldLayoutMk cId="1512163404" sldId="2147483709"/>
          </pc:sldLayoutMkLst>
        </pc:sldLayoutChg>
        <pc:sldLayoutChg chg="del">
          <pc:chgData name="Jonathan Nunn" userId="decc1077-01e6-4667-a1e5-e4d2d81b579a" providerId="ADAL" clId="{3B5C2D8D-7F48-4A03-8D17-2CC34E1CA86F}" dt="2024-08-22T08:40:54.214" v="278" actId="47"/>
          <pc:sldLayoutMkLst>
            <pc:docMk/>
            <pc:sldMasterMk cId="2804731991" sldId="2147483704"/>
            <pc:sldLayoutMk cId="624533663" sldId="2147483710"/>
          </pc:sldLayoutMkLst>
        </pc:sldLayoutChg>
        <pc:sldLayoutChg chg="del">
          <pc:chgData name="Jonathan Nunn" userId="decc1077-01e6-4667-a1e5-e4d2d81b579a" providerId="ADAL" clId="{3B5C2D8D-7F48-4A03-8D17-2CC34E1CA86F}" dt="2024-08-22T08:40:54.214" v="278" actId="47"/>
          <pc:sldLayoutMkLst>
            <pc:docMk/>
            <pc:sldMasterMk cId="2804731991" sldId="2147483704"/>
            <pc:sldLayoutMk cId="3828638985" sldId="2147483711"/>
          </pc:sldLayoutMkLst>
        </pc:sldLayoutChg>
        <pc:sldLayoutChg chg="del">
          <pc:chgData name="Jonathan Nunn" userId="decc1077-01e6-4667-a1e5-e4d2d81b579a" providerId="ADAL" clId="{3B5C2D8D-7F48-4A03-8D17-2CC34E1CA86F}" dt="2024-08-22T08:40:54.214" v="278" actId="47"/>
          <pc:sldLayoutMkLst>
            <pc:docMk/>
            <pc:sldMasterMk cId="2804731991" sldId="2147483704"/>
            <pc:sldLayoutMk cId="2264977749" sldId="2147483712"/>
          </pc:sldLayoutMkLst>
        </pc:sldLayoutChg>
        <pc:sldLayoutChg chg="del">
          <pc:chgData name="Jonathan Nunn" userId="decc1077-01e6-4667-a1e5-e4d2d81b579a" providerId="ADAL" clId="{3B5C2D8D-7F48-4A03-8D17-2CC34E1CA86F}" dt="2024-08-22T08:40:54.214" v="278" actId="47"/>
          <pc:sldLayoutMkLst>
            <pc:docMk/>
            <pc:sldMasterMk cId="2804731991" sldId="2147483704"/>
            <pc:sldLayoutMk cId="2072771214" sldId="2147483713"/>
          </pc:sldLayoutMkLst>
        </pc:sldLayoutChg>
        <pc:sldLayoutChg chg="del">
          <pc:chgData name="Jonathan Nunn" userId="decc1077-01e6-4667-a1e5-e4d2d81b579a" providerId="ADAL" clId="{3B5C2D8D-7F48-4A03-8D17-2CC34E1CA86F}" dt="2024-08-22T08:40:54.214" v="278" actId="47"/>
          <pc:sldLayoutMkLst>
            <pc:docMk/>
            <pc:sldMasterMk cId="2804731991" sldId="2147483704"/>
            <pc:sldLayoutMk cId="2244818764" sldId="2147483714"/>
          </pc:sldLayoutMkLst>
        </pc:sldLayoutChg>
        <pc:sldLayoutChg chg="del">
          <pc:chgData name="Jonathan Nunn" userId="decc1077-01e6-4667-a1e5-e4d2d81b579a" providerId="ADAL" clId="{3B5C2D8D-7F48-4A03-8D17-2CC34E1CA86F}" dt="2024-08-22T08:40:54.214" v="278" actId="47"/>
          <pc:sldLayoutMkLst>
            <pc:docMk/>
            <pc:sldMasterMk cId="2804731991" sldId="2147483704"/>
            <pc:sldLayoutMk cId="3793714272" sldId="2147483715"/>
          </pc:sldLayoutMkLst>
        </pc:sldLayoutChg>
        <pc:sldLayoutChg chg="del">
          <pc:chgData name="Jonathan Nunn" userId="decc1077-01e6-4667-a1e5-e4d2d81b579a" providerId="ADAL" clId="{3B5C2D8D-7F48-4A03-8D17-2CC34E1CA86F}" dt="2024-08-22T08:40:54.214" v="278" actId="47"/>
          <pc:sldLayoutMkLst>
            <pc:docMk/>
            <pc:sldMasterMk cId="2804731991" sldId="2147483704"/>
            <pc:sldLayoutMk cId="4125386920" sldId="2147483716"/>
          </pc:sldLayoutMkLst>
        </pc:sldLayoutChg>
        <pc:sldLayoutChg chg="del">
          <pc:chgData name="Jonathan Nunn" userId="decc1077-01e6-4667-a1e5-e4d2d81b579a" providerId="ADAL" clId="{3B5C2D8D-7F48-4A03-8D17-2CC34E1CA86F}" dt="2024-08-22T08:40:54.214" v="278" actId="47"/>
          <pc:sldLayoutMkLst>
            <pc:docMk/>
            <pc:sldMasterMk cId="2804731991" sldId="2147483704"/>
            <pc:sldLayoutMk cId="3780021966" sldId="2147483717"/>
          </pc:sldLayoutMkLst>
        </pc:sldLayoutChg>
        <pc:sldLayoutChg chg="del">
          <pc:chgData name="Jonathan Nunn" userId="decc1077-01e6-4667-a1e5-e4d2d81b579a" providerId="ADAL" clId="{3B5C2D8D-7F48-4A03-8D17-2CC34E1CA86F}" dt="2024-08-22T08:40:54.214" v="278" actId="47"/>
          <pc:sldLayoutMkLst>
            <pc:docMk/>
            <pc:sldMasterMk cId="2804731991" sldId="2147483704"/>
            <pc:sldLayoutMk cId="2654287117" sldId="2147483718"/>
          </pc:sldLayoutMkLst>
        </pc:sldLayoutChg>
        <pc:sldLayoutChg chg="del">
          <pc:chgData name="Jonathan Nunn" userId="decc1077-01e6-4667-a1e5-e4d2d81b579a" providerId="ADAL" clId="{3B5C2D8D-7F48-4A03-8D17-2CC34E1CA86F}" dt="2024-08-22T08:40:54.214" v="278" actId="47"/>
          <pc:sldLayoutMkLst>
            <pc:docMk/>
            <pc:sldMasterMk cId="2804731991" sldId="2147483704"/>
            <pc:sldLayoutMk cId="3920165349" sldId="2147483719"/>
          </pc:sldLayoutMkLst>
        </pc:sldLayoutChg>
        <pc:sldLayoutChg chg="del">
          <pc:chgData name="Jonathan Nunn" userId="decc1077-01e6-4667-a1e5-e4d2d81b579a" providerId="ADAL" clId="{3B5C2D8D-7F48-4A03-8D17-2CC34E1CA86F}" dt="2024-08-22T08:40:54.214" v="278" actId="47"/>
          <pc:sldLayoutMkLst>
            <pc:docMk/>
            <pc:sldMasterMk cId="2804731991" sldId="2147483704"/>
            <pc:sldLayoutMk cId="388740731" sldId="2147483720"/>
          </pc:sldLayoutMkLst>
        </pc:sldLayoutChg>
        <pc:sldLayoutChg chg="del">
          <pc:chgData name="Jonathan Nunn" userId="decc1077-01e6-4667-a1e5-e4d2d81b579a" providerId="ADAL" clId="{3B5C2D8D-7F48-4A03-8D17-2CC34E1CA86F}" dt="2024-08-22T08:40:54.214" v="278" actId="47"/>
          <pc:sldLayoutMkLst>
            <pc:docMk/>
            <pc:sldMasterMk cId="2804731991" sldId="2147483704"/>
            <pc:sldLayoutMk cId="2233332164" sldId="2147483721"/>
          </pc:sldLayoutMkLst>
        </pc:sldLayoutChg>
        <pc:sldLayoutChg chg="del">
          <pc:chgData name="Jonathan Nunn" userId="decc1077-01e6-4667-a1e5-e4d2d81b579a" providerId="ADAL" clId="{3B5C2D8D-7F48-4A03-8D17-2CC34E1CA86F}" dt="2024-08-22T08:40:54.214" v="278" actId="47"/>
          <pc:sldLayoutMkLst>
            <pc:docMk/>
            <pc:sldMasterMk cId="2804731991" sldId="2147483704"/>
            <pc:sldLayoutMk cId="2392247035" sldId="2147483722"/>
          </pc:sldLayoutMkLst>
        </pc:sldLayoutChg>
        <pc:sldLayoutChg chg="del">
          <pc:chgData name="Jonathan Nunn" userId="decc1077-01e6-4667-a1e5-e4d2d81b579a" providerId="ADAL" clId="{3B5C2D8D-7F48-4A03-8D17-2CC34E1CA86F}" dt="2024-08-22T08:40:54.214" v="278" actId="47"/>
          <pc:sldLayoutMkLst>
            <pc:docMk/>
            <pc:sldMasterMk cId="2804731991" sldId="2147483704"/>
            <pc:sldLayoutMk cId="57978691" sldId="214748372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AA2863-2DCF-47FC-8A92-9599FD3DCE6A}" type="doc">
      <dgm:prSet loTypeId="urn:microsoft.com/office/officeart/2005/8/layout/vList5" loCatId="list" qsTypeId="urn:microsoft.com/office/officeart/2005/8/quickstyle/simple4" qsCatId="simple" csTypeId="urn:microsoft.com/office/officeart/2005/8/colors/accent0_3" csCatId="mainScheme" phldr="1"/>
      <dgm:spPr/>
      <dgm:t>
        <a:bodyPr/>
        <a:lstStyle/>
        <a:p>
          <a:endParaRPr lang="en-GB"/>
        </a:p>
      </dgm:t>
    </dgm:pt>
    <dgm:pt modelId="{7750F5A5-C2C5-477C-BA01-AC57DEB2410F}">
      <dgm:prSet phldrT="[Text]"/>
      <dgm:spPr/>
      <dgm:t>
        <a:bodyPr/>
        <a:lstStyle/>
        <a:p>
          <a:r>
            <a:rPr lang="en-GB" dirty="0"/>
            <a:t>Productivity</a:t>
          </a:r>
        </a:p>
      </dgm:t>
    </dgm:pt>
    <dgm:pt modelId="{A4DCA453-A29F-4F06-9DEF-23FB7A937F2D}" type="parTrans" cxnId="{274DDF4D-0F8D-4032-A304-AFA7ECEB5AB3}">
      <dgm:prSet/>
      <dgm:spPr/>
      <dgm:t>
        <a:bodyPr/>
        <a:lstStyle/>
        <a:p>
          <a:endParaRPr lang="en-GB"/>
        </a:p>
      </dgm:t>
    </dgm:pt>
    <dgm:pt modelId="{8F23E53D-863A-408E-9126-27874870DAED}" type="sibTrans" cxnId="{274DDF4D-0F8D-4032-A304-AFA7ECEB5AB3}">
      <dgm:prSet/>
      <dgm:spPr/>
      <dgm:t>
        <a:bodyPr/>
        <a:lstStyle/>
        <a:p>
          <a:endParaRPr lang="en-GB"/>
        </a:p>
      </dgm:t>
    </dgm:pt>
    <dgm:pt modelId="{38080F25-B489-45DA-B9F8-3550AE06E365}">
      <dgm:prSet phldrT="[Text]"/>
      <dgm:spPr/>
      <dgm:t>
        <a:bodyPr/>
        <a:lstStyle/>
        <a:p>
          <a:r>
            <a:rPr lang="en-GB" b="0" i="0" dirty="0"/>
            <a:t>EOBs are 8-12% more productive than non-EOBs (GVA / employee).</a:t>
          </a:r>
          <a:endParaRPr lang="en-GB" dirty="0"/>
        </a:p>
      </dgm:t>
    </dgm:pt>
    <dgm:pt modelId="{EA1A92CC-3ACA-4A43-8F2B-C0780E747051}" type="parTrans" cxnId="{275210C7-5059-479F-B4D5-8614F1A1303D}">
      <dgm:prSet/>
      <dgm:spPr/>
      <dgm:t>
        <a:bodyPr/>
        <a:lstStyle/>
        <a:p>
          <a:endParaRPr lang="en-GB"/>
        </a:p>
      </dgm:t>
    </dgm:pt>
    <dgm:pt modelId="{36D13F06-8A57-4695-BF57-756EC58C8727}" type="sibTrans" cxnId="{275210C7-5059-479F-B4D5-8614F1A1303D}">
      <dgm:prSet/>
      <dgm:spPr/>
      <dgm:t>
        <a:bodyPr/>
        <a:lstStyle/>
        <a:p>
          <a:endParaRPr lang="en-GB"/>
        </a:p>
      </dgm:t>
    </dgm:pt>
    <dgm:pt modelId="{3DFE0A94-668E-41A1-9101-AEFD5DA7A36C}">
      <dgm:prSet phldrT="[Text]"/>
      <dgm:spPr/>
      <dgm:t>
        <a:bodyPr/>
        <a:lstStyle/>
        <a:p>
          <a:r>
            <a:rPr lang="en-GB" dirty="0"/>
            <a:t>R&amp;D Investment</a:t>
          </a:r>
        </a:p>
      </dgm:t>
    </dgm:pt>
    <dgm:pt modelId="{79B2AFC3-B4FA-43A4-ADBE-AE9DEBF2CE1C}" type="parTrans" cxnId="{908CF466-48A8-4E26-A3CE-FA63C4CDE155}">
      <dgm:prSet/>
      <dgm:spPr/>
      <dgm:t>
        <a:bodyPr/>
        <a:lstStyle/>
        <a:p>
          <a:endParaRPr lang="en-GB"/>
        </a:p>
      </dgm:t>
    </dgm:pt>
    <dgm:pt modelId="{B1FC101D-ED94-4238-887B-0BDD0824CBF1}" type="sibTrans" cxnId="{908CF466-48A8-4E26-A3CE-FA63C4CDE155}">
      <dgm:prSet/>
      <dgm:spPr/>
      <dgm:t>
        <a:bodyPr/>
        <a:lstStyle/>
        <a:p>
          <a:endParaRPr lang="en-GB"/>
        </a:p>
      </dgm:t>
    </dgm:pt>
    <dgm:pt modelId="{666B449C-BBCF-4061-AC1D-FD78F0F307D3}">
      <dgm:prSet phldrT="[Text]"/>
      <dgm:spPr/>
      <dgm:t>
        <a:bodyPr/>
        <a:lstStyle/>
        <a:p>
          <a:r>
            <a:rPr lang="en-GB" dirty="0"/>
            <a:t>EOBs </a:t>
          </a:r>
          <a:r>
            <a:rPr lang="en-GB" b="0" i="0" dirty="0"/>
            <a:t>&gt;50% more likely to have increased R&amp;D investment than non-EOBs in last 5yrs</a:t>
          </a:r>
          <a:endParaRPr lang="en-GB" dirty="0"/>
        </a:p>
      </dgm:t>
    </dgm:pt>
    <dgm:pt modelId="{AFC3AC73-9B03-4412-A461-CAE06F6D2D4C}" type="parTrans" cxnId="{8FFB60C6-EAB0-49A8-94EA-9EA2683C5EC2}">
      <dgm:prSet/>
      <dgm:spPr/>
      <dgm:t>
        <a:bodyPr/>
        <a:lstStyle/>
        <a:p>
          <a:endParaRPr lang="en-GB"/>
        </a:p>
      </dgm:t>
    </dgm:pt>
    <dgm:pt modelId="{D3A16D75-E476-4B91-8216-62AD00EDD611}" type="sibTrans" cxnId="{8FFB60C6-EAB0-49A8-94EA-9EA2683C5EC2}">
      <dgm:prSet/>
      <dgm:spPr/>
      <dgm:t>
        <a:bodyPr/>
        <a:lstStyle/>
        <a:p>
          <a:endParaRPr lang="en-GB"/>
        </a:p>
      </dgm:t>
    </dgm:pt>
    <dgm:pt modelId="{587C01EC-958E-444D-970C-490411538CCE}">
      <dgm:prSet phldrT="[Text]"/>
      <dgm:spPr/>
      <dgm:t>
        <a:bodyPr/>
        <a:lstStyle/>
        <a:p>
          <a:r>
            <a:rPr lang="en-GB" dirty="0"/>
            <a:t>Job Creation</a:t>
          </a:r>
        </a:p>
      </dgm:t>
    </dgm:pt>
    <dgm:pt modelId="{3A4B5F8F-E814-4F74-BE52-77B20A2696A7}" type="parTrans" cxnId="{C78A2F30-0B51-4A9B-A2C1-CF6FD0DED7DC}">
      <dgm:prSet/>
      <dgm:spPr/>
      <dgm:t>
        <a:bodyPr/>
        <a:lstStyle/>
        <a:p>
          <a:endParaRPr lang="en-GB"/>
        </a:p>
      </dgm:t>
    </dgm:pt>
    <dgm:pt modelId="{5E0E4A0B-1C38-4D64-A808-9E03B243609B}" type="sibTrans" cxnId="{C78A2F30-0B51-4A9B-A2C1-CF6FD0DED7DC}">
      <dgm:prSet/>
      <dgm:spPr/>
      <dgm:t>
        <a:bodyPr/>
        <a:lstStyle/>
        <a:p>
          <a:endParaRPr lang="en-GB"/>
        </a:p>
      </dgm:t>
    </dgm:pt>
    <dgm:pt modelId="{5E3847E7-5E31-4A14-83DE-DD9437A2C469}">
      <dgm:prSet phldrT="[Text]"/>
      <dgm:spPr/>
      <dgm:t>
        <a:bodyPr/>
        <a:lstStyle/>
        <a:p>
          <a:r>
            <a:rPr lang="en-GB" b="0" i="0" dirty="0"/>
            <a:t>EOBs &gt;50% more likely to be expanding their workforce than non-EOBS (64% of EOBs increased employee headcount in the last five years, compared to 41% of non-EOBs).</a:t>
          </a:r>
          <a:endParaRPr lang="en-GB" dirty="0"/>
        </a:p>
      </dgm:t>
    </dgm:pt>
    <dgm:pt modelId="{089752EA-58A6-4878-9DC2-55A5B8384830}" type="parTrans" cxnId="{E21CA772-CAED-4F19-8835-0C67AD747A2D}">
      <dgm:prSet/>
      <dgm:spPr/>
      <dgm:t>
        <a:bodyPr/>
        <a:lstStyle/>
        <a:p>
          <a:endParaRPr lang="en-GB"/>
        </a:p>
      </dgm:t>
    </dgm:pt>
    <dgm:pt modelId="{3123CFBC-A3C6-44FA-9693-40E0F37D7995}" type="sibTrans" cxnId="{E21CA772-CAED-4F19-8835-0C67AD747A2D}">
      <dgm:prSet/>
      <dgm:spPr/>
      <dgm:t>
        <a:bodyPr/>
        <a:lstStyle/>
        <a:p>
          <a:endParaRPr lang="en-GB"/>
        </a:p>
      </dgm:t>
    </dgm:pt>
    <dgm:pt modelId="{87445413-A74B-449C-9BE6-5C520DF3DD50}">
      <dgm:prSet phldrT="[Text]"/>
      <dgm:spPr/>
      <dgm:t>
        <a:bodyPr/>
        <a:lstStyle/>
        <a:p>
          <a:r>
            <a:rPr lang="en-GB" b="0" i="0" dirty="0"/>
            <a:t>Economic contribution</a:t>
          </a:r>
          <a:endParaRPr lang="en-GB" dirty="0"/>
        </a:p>
      </dgm:t>
    </dgm:pt>
    <dgm:pt modelId="{0583819F-821A-4410-A701-7EAE05924FB5}" type="parTrans" cxnId="{6120C463-1E5C-432D-9BC4-2421EC6546D9}">
      <dgm:prSet/>
      <dgm:spPr/>
      <dgm:t>
        <a:bodyPr/>
        <a:lstStyle/>
        <a:p>
          <a:endParaRPr lang="en-GB"/>
        </a:p>
      </dgm:t>
    </dgm:pt>
    <dgm:pt modelId="{0AF7F922-C51C-4460-8CD3-89B9386BF414}" type="sibTrans" cxnId="{6120C463-1E5C-432D-9BC4-2421EC6546D9}">
      <dgm:prSet/>
      <dgm:spPr/>
      <dgm:t>
        <a:bodyPr/>
        <a:lstStyle/>
        <a:p>
          <a:endParaRPr lang="en-GB"/>
        </a:p>
      </dgm:t>
    </dgm:pt>
    <dgm:pt modelId="{CFF47408-9B0C-43D7-975B-71B0D961484C}">
      <dgm:prSet phldrT="[Text]"/>
      <dgm:spPr/>
      <dgm:t>
        <a:bodyPr/>
        <a:lstStyle/>
        <a:p>
          <a:r>
            <a:rPr lang="en-GB" dirty="0"/>
            <a:t>Company profits</a:t>
          </a:r>
        </a:p>
      </dgm:t>
    </dgm:pt>
    <dgm:pt modelId="{CD8A1721-BB2C-4C95-BE0A-3F7E3733E93E}" type="parTrans" cxnId="{F0877928-6863-45CE-98FC-0C46E203C630}">
      <dgm:prSet/>
      <dgm:spPr/>
      <dgm:t>
        <a:bodyPr/>
        <a:lstStyle/>
        <a:p>
          <a:endParaRPr lang="en-GB"/>
        </a:p>
      </dgm:t>
    </dgm:pt>
    <dgm:pt modelId="{52C17845-F54B-410F-AC7C-0E87626642B6}" type="sibTrans" cxnId="{F0877928-6863-45CE-98FC-0C46E203C630}">
      <dgm:prSet/>
      <dgm:spPr/>
      <dgm:t>
        <a:bodyPr/>
        <a:lstStyle/>
        <a:p>
          <a:endParaRPr lang="en-GB"/>
        </a:p>
      </dgm:t>
    </dgm:pt>
    <dgm:pt modelId="{32EA6FDB-8869-4750-9A46-91F8A52A496A}">
      <dgm:prSet phldrT="[Text]"/>
      <dgm:spPr/>
      <dgm:t>
        <a:bodyPr/>
        <a:lstStyle/>
        <a:p>
          <a:r>
            <a:rPr lang="en-GB" b="0" i="0" dirty="0"/>
            <a:t>EOBs make up 0.1% of businesses but drive 0.8% of direct GVA and 1.7-2.1% of overall economic activity (reflecting direct, indirect and induced GVA).</a:t>
          </a:r>
          <a:endParaRPr lang="en-GB" dirty="0"/>
        </a:p>
      </dgm:t>
    </dgm:pt>
    <dgm:pt modelId="{EB3FF4E7-C573-4DBB-BBDB-591180B17957}" type="parTrans" cxnId="{9CB1B6F6-45B9-44CA-A671-ACA10ABAF004}">
      <dgm:prSet/>
      <dgm:spPr/>
      <dgm:t>
        <a:bodyPr/>
        <a:lstStyle/>
        <a:p>
          <a:endParaRPr lang="en-GB"/>
        </a:p>
      </dgm:t>
    </dgm:pt>
    <dgm:pt modelId="{87103D9F-6282-4451-9DEA-DAFC9E9E4BB4}" type="sibTrans" cxnId="{9CB1B6F6-45B9-44CA-A671-ACA10ABAF004}">
      <dgm:prSet/>
      <dgm:spPr/>
      <dgm:t>
        <a:bodyPr/>
        <a:lstStyle/>
        <a:p>
          <a:endParaRPr lang="en-GB"/>
        </a:p>
      </dgm:t>
    </dgm:pt>
    <dgm:pt modelId="{54246515-7ED5-4CAA-835F-A716ACFCC844}">
      <dgm:prSet phldrT="[Text]"/>
      <dgm:spPr/>
      <dgm:t>
        <a:bodyPr/>
        <a:lstStyle/>
        <a:p>
          <a:r>
            <a:rPr lang="en-GB" b="0" i="0" dirty="0"/>
            <a:t>The majority of EOBs (57%) reported profits increasing since becoming EO and EOBs are over 25% more likely to have seen profits increase in the last five years than non-EOBS.</a:t>
          </a:r>
          <a:endParaRPr lang="en-GB" dirty="0"/>
        </a:p>
      </dgm:t>
    </dgm:pt>
    <dgm:pt modelId="{53749806-2F17-4C19-A3BE-4FBEED200013}" type="parTrans" cxnId="{A26EBBF7-9140-4F27-AE37-A713765EF837}">
      <dgm:prSet/>
      <dgm:spPr/>
      <dgm:t>
        <a:bodyPr/>
        <a:lstStyle/>
        <a:p>
          <a:endParaRPr lang="en-GB"/>
        </a:p>
      </dgm:t>
    </dgm:pt>
    <dgm:pt modelId="{EF0552C6-2EB0-4E0A-9464-C91DFDBAC237}" type="sibTrans" cxnId="{A26EBBF7-9140-4F27-AE37-A713765EF837}">
      <dgm:prSet/>
      <dgm:spPr/>
      <dgm:t>
        <a:bodyPr/>
        <a:lstStyle/>
        <a:p>
          <a:endParaRPr lang="en-GB"/>
        </a:p>
      </dgm:t>
    </dgm:pt>
    <dgm:pt modelId="{C98F09D6-2485-4766-B2BF-DD4D8F61CA57}" type="pres">
      <dgm:prSet presAssocID="{24AA2863-2DCF-47FC-8A92-9599FD3DCE6A}" presName="Name0" presStyleCnt="0">
        <dgm:presLayoutVars>
          <dgm:dir/>
          <dgm:animLvl val="lvl"/>
          <dgm:resizeHandles val="exact"/>
        </dgm:presLayoutVars>
      </dgm:prSet>
      <dgm:spPr/>
    </dgm:pt>
    <dgm:pt modelId="{7A83D79B-1283-4201-B3B1-6E41765D32DC}" type="pres">
      <dgm:prSet presAssocID="{7750F5A5-C2C5-477C-BA01-AC57DEB2410F}" presName="linNode" presStyleCnt="0"/>
      <dgm:spPr/>
    </dgm:pt>
    <dgm:pt modelId="{CB5B028A-B37D-493E-892A-3869012A6D85}" type="pres">
      <dgm:prSet presAssocID="{7750F5A5-C2C5-477C-BA01-AC57DEB2410F}" presName="parentText" presStyleLbl="node1" presStyleIdx="0" presStyleCnt="5">
        <dgm:presLayoutVars>
          <dgm:chMax val="1"/>
          <dgm:bulletEnabled val="1"/>
        </dgm:presLayoutVars>
      </dgm:prSet>
      <dgm:spPr/>
    </dgm:pt>
    <dgm:pt modelId="{5557EFA3-C706-4F1E-97D5-6EB777E6210C}" type="pres">
      <dgm:prSet presAssocID="{7750F5A5-C2C5-477C-BA01-AC57DEB2410F}" presName="descendantText" presStyleLbl="alignAccFollowNode1" presStyleIdx="0" presStyleCnt="5">
        <dgm:presLayoutVars>
          <dgm:bulletEnabled val="1"/>
        </dgm:presLayoutVars>
      </dgm:prSet>
      <dgm:spPr/>
    </dgm:pt>
    <dgm:pt modelId="{461E8262-F8E9-4E6C-9145-EDFD7CC717DD}" type="pres">
      <dgm:prSet presAssocID="{8F23E53D-863A-408E-9126-27874870DAED}" presName="sp" presStyleCnt="0"/>
      <dgm:spPr/>
    </dgm:pt>
    <dgm:pt modelId="{C0181EC0-F8BC-41BC-A06F-42B394840A5F}" type="pres">
      <dgm:prSet presAssocID="{3DFE0A94-668E-41A1-9101-AEFD5DA7A36C}" presName="linNode" presStyleCnt="0"/>
      <dgm:spPr/>
    </dgm:pt>
    <dgm:pt modelId="{DBE29CD7-DF8C-4F8A-B040-E55956D134D3}" type="pres">
      <dgm:prSet presAssocID="{3DFE0A94-668E-41A1-9101-AEFD5DA7A36C}" presName="parentText" presStyleLbl="node1" presStyleIdx="1" presStyleCnt="5">
        <dgm:presLayoutVars>
          <dgm:chMax val="1"/>
          <dgm:bulletEnabled val="1"/>
        </dgm:presLayoutVars>
      </dgm:prSet>
      <dgm:spPr/>
    </dgm:pt>
    <dgm:pt modelId="{7245E763-C39D-4B33-BED7-3B9EBBC3ED5B}" type="pres">
      <dgm:prSet presAssocID="{3DFE0A94-668E-41A1-9101-AEFD5DA7A36C}" presName="descendantText" presStyleLbl="alignAccFollowNode1" presStyleIdx="1" presStyleCnt="5">
        <dgm:presLayoutVars>
          <dgm:bulletEnabled val="1"/>
        </dgm:presLayoutVars>
      </dgm:prSet>
      <dgm:spPr/>
    </dgm:pt>
    <dgm:pt modelId="{D551FD49-72D5-4C4F-BFD8-EE6FF118FFE3}" type="pres">
      <dgm:prSet presAssocID="{B1FC101D-ED94-4238-887B-0BDD0824CBF1}" presName="sp" presStyleCnt="0"/>
      <dgm:spPr/>
    </dgm:pt>
    <dgm:pt modelId="{BC384982-C16B-4157-B9ED-A5C02D5CB56D}" type="pres">
      <dgm:prSet presAssocID="{587C01EC-958E-444D-970C-490411538CCE}" presName="linNode" presStyleCnt="0"/>
      <dgm:spPr/>
    </dgm:pt>
    <dgm:pt modelId="{64E39B52-F7BE-4DBF-9A5A-2DE1D43C0EE7}" type="pres">
      <dgm:prSet presAssocID="{587C01EC-958E-444D-970C-490411538CCE}" presName="parentText" presStyleLbl="node1" presStyleIdx="2" presStyleCnt="5">
        <dgm:presLayoutVars>
          <dgm:chMax val="1"/>
          <dgm:bulletEnabled val="1"/>
        </dgm:presLayoutVars>
      </dgm:prSet>
      <dgm:spPr/>
    </dgm:pt>
    <dgm:pt modelId="{D5E3BDE0-D597-4806-AB68-34DE6A3F43C7}" type="pres">
      <dgm:prSet presAssocID="{587C01EC-958E-444D-970C-490411538CCE}" presName="descendantText" presStyleLbl="alignAccFollowNode1" presStyleIdx="2" presStyleCnt="5">
        <dgm:presLayoutVars>
          <dgm:bulletEnabled val="1"/>
        </dgm:presLayoutVars>
      </dgm:prSet>
      <dgm:spPr/>
    </dgm:pt>
    <dgm:pt modelId="{6C4FEE35-25B6-4527-B841-BF5776909166}" type="pres">
      <dgm:prSet presAssocID="{5E0E4A0B-1C38-4D64-A808-9E03B243609B}" presName="sp" presStyleCnt="0"/>
      <dgm:spPr/>
    </dgm:pt>
    <dgm:pt modelId="{0787B7D3-C9F7-4CB2-8031-FE03729D68B3}" type="pres">
      <dgm:prSet presAssocID="{87445413-A74B-449C-9BE6-5C520DF3DD50}" presName="linNode" presStyleCnt="0"/>
      <dgm:spPr/>
    </dgm:pt>
    <dgm:pt modelId="{A6B2AA08-E7AD-4A08-A509-A9710C8DD7C7}" type="pres">
      <dgm:prSet presAssocID="{87445413-A74B-449C-9BE6-5C520DF3DD50}" presName="parentText" presStyleLbl="node1" presStyleIdx="3" presStyleCnt="5">
        <dgm:presLayoutVars>
          <dgm:chMax val="1"/>
          <dgm:bulletEnabled val="1"/>
        </dgm:presLayoutVars>
      </dgm:prSet>
      <dgm:spPr/>
    </dgm:pt>
    <dgm:pt modelId="{35C37F99-4F6E-41B7-82F3-9F461BB97388}" type="pres">
      <dgm:prSet presAssocID="{87445413-A74B-449C-9BE6-5C520DF3DD50}" presName="descendantText" presStyleLbl="alignAccFollowNode1" presStyleIdx="3" presStyleCnt="5">
        <dgm:presLayoutVars>
          <dgm:bulletEnabled val="1"/>
        </dgm:presLayoutVars>
      </dgm:prSet>
      <dgm:spPr/>
    </dgm:pt>
    <dgm:pt modelId="{F857D3AC-B501-432B-B1C6-C0C9D038C9D4}" type="pres">
      <dgm:prSet presAssocID="{0AF7F922-C51C-4460-8CD3-89B9386BF414}" presName="sp" presStyleCnt="0"/>
      <dgm:spPr/>
    </dgm:pt>
    <dgm:pt modelId="{199D6CBF-665C-4ADE-8783-565D91674E9B}" type="pres">
      <dgm:prSet presAssocID="{CFF47408-9B0C-43D7-975B-71B0D961484C}" presName="linNode" presStyleCnt="0"/>
      <dgm:spPr/>
    </dgm:pt>
    <dgm:pt modelId="{51E0E2EC-CE9E-4803-89A9-6EC8C1E4D6CC}" type="pres">
      <dgm:prSet presAssocID="{CFF47408-9B0C-43D7-975B-71B0D961484C}" presName="parentText" presStyleLbl="node1" presStyleIdx="4" presStyleCnt="5">
        <dgm:presLayoutVars>
          <dgm:chMax val="1"/>
          <dgm:bulletEnabled val="1"/>
        </dgm:presLayoutVars>
      </dgm:prSet>
      <dgm:spPr/>
    </dgm:pt>
    <dgm:pt modelId="{24F25C4A-6569-494B-A894-DF513C8C8C31}" type="pres">
      <dgm:prSet presAssocID="{CFF47408-9B0C-43D7-975B-71B0D961484C}" presName="descendantText" presStyleLbl="alignAccFollowNode1" presStyleIdx="4" presStyleCnt="5">
        <dgm:presLayoutVars>
          <dgm:bulletEnabled val="1"/>
        </dgm:presLayoutVars>
      </dgm:prSet>
      <dgm:spPr/>
    </dgm:pt>
  </dgm:ptLst>
  <dgm:cxnLst>
    <dgm:cxn modelId="{A0690D16-2265-49DB-84F1-A606F64D985B}" type="presOf" srcId="{24AA2863-2DCF-47FC-8A92-9599FD3DCE6A}" destId="{C98F09D6-2485-4766-B2BF-DD4D8F61CA57}" srcOrd="0" destOrd="0" presId="urn:microsoft.com/office/officeart/2005/8/layout/vList5"/>
    <dgm:cxn modelId="{369CCD1A-5DC1-46B7-BF88-B86C098C20BF}" type="presOf" srcId="{38080F25-B489-45DA-B9F8-3550AE06E365}" destId="{5557EFA3-C706-4F1E-97D5-6EB777E6210C}" srcOrd="0" destOrd="0" presId="urn:microsoft.com/office/officeart/2005/8/layout/vList5"/>
    <dgm:cxn modelId="{BC35F31A-056E-4F60-8ECC-CCB622D6B799}" type="presOf" srcId="{7750F5A5-C2C5-477C-BA01-AC57DEB2410F}" destId="{CB5B028A-B37D-493E-892A-3869012A6D85}" srcOrd="0" destOrd="0" presId="urn:microsoft.com/office/officeart/2005/8/layout/vList5"/>
    <dgm:cxn modelId="{F0877928-6863-45CE-98FC-0C46E203C630}" srcId="{24AA2863-2DCF-47FC-8A92-9599FD3DCE6A}" destId="{CFF47408-9B0C-43D7-975B-71B0D961484C}" srcOrd="4" destOrd="0" parTransId="{CD8A1721-BB2C-4C95-BE0A-3F7E3733E93E}" sibTransId="{52C17845-F54B-410F-AC7C-0E87626642B6}"/>
    <dgm:cxn modelId="{C78A2F30-0B51-4A9B-A2C1-CF6FD0DED7DC}" srcId="{24AA2863-2DCF-47FC-8A92-9599FD3DCE6A}" destId="{587C01EC-958E-444D-970C-490411538CCE}" srcOrd="2" destOrd="0" parTransId="{3A4B5F8F-E814-4F74-BE52-77B20A2696A7}" sibTransId="{5E0E4A0B-1C38-4D64-A808-9E03B243609B}"/>
    <dgm:cxn modelId="{6120C463-1E5C-432D-9BC4-2421EC6546D9}" srcId="{24AA2863-2DCF-47FC-8A92-9599FD3DCE6A}" destId="{87445413-A74B-449C-9BE6-5C520DF3DD50}" srcOrd="3" destOrd="0" parTransId="{0583819F-821A-4410-A701-7EAE05924FB5}" sibTransId="{0AF7F922-C51C-4460-8CD3-89B9386BF414}"/>
    <dgm:cxn modelId="{908CF466-48A8-4E26-A3CE-FA63C4CDE155}" srcId="{24AA2863-2DCF-47FC-8A92-9599FD3DCE6A}" destId="{3DFE0A94-668E-41A1-9101-AEFD5DA7A36C}" srcOrd="1" destOrd="0" parTransId="{79B2AFC3-B4FA-43A4-ADBE-AE9DEBF2CE1C}" sibTransId="{B1FC101D-ED94-4238-887B-0BDD0824CBF1}"/>
    <dgm:cxn modelId="{274DDF4D-0F8D-4032-A304-AFA7ECEB5AB3}" srcId="{24AA2863-2DCF-47FC-8A92-9599FD3DCE6A}" destId="{7750F5A5-C2C5-477C-BA01-AC57DEB2410F}" srcOrd="0" destOrd="0" parTransId="{A4DCA453-A29F-4F06-9DEF-23FB7A937F2D}" sibTransId="{8F23E53D-863A-408E-9126-27874870DAED}"/>
    <dgm:cxn modelId="{E21CA772-CAED-4F19-8835-0C67AD747A2D}" srcId="{587C01EC-958E-444D-970C-490411538CCE}" destId="{5E3847E7-5E31-4A14-83DE-DD9437A2C469}" srcOrd="0" destOrd="0" parTransId="{089752EA-58A6-4878-9DC2-55A5B8384830}" sibTransId="{3123CFBC-A3C6-44FA-9693-40E0F37D7995}"/>
    <dgm:cxn modelId="{4805F274-85D3-4075-ADCE-6886ED36AB46}" type="presOf" srcId="{CFF47408-9B0C-43D7-975B-71B0D961484C}" destId="{51E0E2EC-CE9E-4803-89A9-6EC8C1E4D6CC}" srcOrd="0" destOrd="0" presId="urn:microsoft.com/office/officeart/2005/8/layout/vList5"/>
    <dgm:cxn modelId="{21A60775-5AAE-4A9B-8627-68ED59B87584}" type="presOf" srcId="{32EA6FDB-8869-4750-9A46-91F8A52A496A}" destId="{35C37F99-4F6E-41B7-82F3-9F461BB97388}" srcOrd="0" destOrd="0" presId="urn:microsoft.com/office/officeart/2005/8/layout/vList5"/>
    <dgm:cxn modelId="{308F6780-13D0-4F47-B4FE-E87DEE0ED707}" type="presOf" srcId="{666B449C-BBCF-4061-AC1D-FD78F0F307D3}" destId="{7245E763-C39D-4B33-BED7-3B9EBBC3ED5B}" srcOrd="0" destOrd="0" presId="urn:microsoft.com/office/officeart/2005/8/layout/vList5"/>
    <dgm:cxn modelId="{0A3DE081-8421-4CD9-8B7F-CF331CB2F59D}" type="presOf" srcId="{54246515-7ED5-4CAA-835F-A716ACFCC844}" destId="{24F25C4A-6569-494B-A894-DF513C8C8C31}" srcOrd="0" destOrd="0" presId="urn:microsoft.com/office/officeart/2005/8/layout/vList5"/>
    <dgm:cxn modelId="{035FE88D-31DD-47AC-9971-D8178C5AB130}" type="presOf" srcId="{5E3847E7-5E31-4A14-83DE-DD9437A2C469}" destId="{D5E3BDE0-D597-4806-AB68-34DE6A3F43C7}" srcOrd="0" destOrd="0" presId="urn:microsoft.com/office/officeart/2005/8/layout/vList5"/>
    <dgm:cxn modelId="{8FFB60C6-EAB0-49A8-94EA-9EA2683C5EC2}" srcId="{3DFE0A94-668E-41A1-9101-AEFD5DA7A36C}" destId="{666B449C-BBCF-4061-AC1D-FD78F0F307D3}" srcOrd="0" destOrd="0" parTransId="{AFC3AC73-9B03-4412-A461-CAE06F6D2D4C}" sibTransId="{D3A16D75-E476-4B91-8216-62AD00EDD611}"/>
    <dgm:cxn modelId="{275210C7-5059-479F-B4D5-8614F1A1303D}" srcId="{7750F5A5-C2C5-477C-BA01-AC57DEB2410F}" destId="{38080F25-B489-45DA-B9F8-3550AE06E365}" srcOrd="0" destOrd="0" parTransId="{EA1A92CC-3ACA-4A43-8F2B-C0780E747051}" sibTransId="{36D13F06-8A57-4695-BF57-756EC58C8727}"/>
    <dgm:cxn modelId="{00EF6DDB-8B9D-4064-A133-CF8C5E848BA0}" type="presOf" srcId="{87445413-A74B-449C-9BE6-5C520DF3DD50}" destId="{A6B2AA08-E7AD-4A08-A509-A9710C8DD7C7}" srcOrd="0" destOrd="0" presId="urn:microsoft.com/office/officeart/2005/8/layout/vList5"/>
    <dgm:cxn modelId="{4198DDE4-DDB6-49A0-A6CD-DD54CC39BF2C}" type="presOf" srcId="{587C01EC-958E-444D-970C-490411538CCE}" destId="{64E39B52-F7BE-4DBF-9A5A-2DE1D43C0EE7}" srcOrd="0" destOrd="0" presId="urn:microsoft.com/office/officeart/2005/8/layout/vList5"/>
    <dgm:cxn modelId="{E2AF7DF0-0F17-447E-BD86-98E2CAC292E2}" type="presOf" srcId="{3DFE0A94-668E-41A1-9101-AEFD5DA7A36C}" destId="{DBE29CD7-DF8C-4F8A-B040-E55956D134D3}" srcOrd="0" destOrd="0" presId="urn:microsoft.com/office/officeart/2005/8/layout/vList5"/>
    <dgm:cxn modelId="{9CB1B6F6-45B9-44CA-A671-ACA10ABAF004}" srcId="{87445413-A74B-449C-9BE6-5C520DF3DD50}" destId="{32EA6FDB-8869-4750-9A46-91F8A52A496A}" srcOrd="0" destOrd="0" parTransId="{EB3FF4E7-C573-4DBB-BBDB-591180B17957}" sibTransId="{87103D9F-6282-4451-9DEA-DAFC9E9E4BB4}"/>
    <dgm:cxn modelId="{A26EBBF7-9140-4F27-AE37-A713765EF837}" srcId="{CFF47408-9B0C-43D7-975B-71B0D961484C}" destId="{54246515-7ED5-4CAA-835F-A716ACFCC844}" srcOrd="0" destOrd="0" parTransId="{53749806-2F17-4C19-A3BE-4FBEED200013}" sibTransId="{EF0552C6-2EB0-4E0A-9464-C91DFDBAC237}"/>
    <dgm:cxn modelId="{F911CCB9-3577-473C-ADDC-365FEC2C9942}" type="presParOf" srcId="{C98F09D6-2485-4766-B2BF-DD4D8F61CA57}" destId="{7A83D79B-1283-4201-B3B1-6E41765D32DC}" srcOrd="0" destOrd="0" presId="urn:microsoft.com/office/officeart/2005/8/layout/vList5"/>
    <dgm:cxn modelId="{0FF3307B-D8F3-4EB7-9FCF-85E6173E780B}" type="presParOf" srcId="{7A83D79B-1283-4201-B3B1-6E41765D32DC}" destId="{CB5B028A-B37D-493E-892A-3869012A6D85}" srcOrd="0" destOrd="0" presId="urn:microsoft.com/office/officeart/2005/8/layout/vList5"/>
    <dgm:cxn modelId="{EC152466-842D-49AA-B6E7-04F40598EE58}" type="presParOf" srcId="{7A83D79B-1283-4201-B3B1-6E41765D32DC}" destId="{5557EFA3-C706-4F1E-97D5-6EB777E6210C}" srcOrd="1" destOrd="0" presId="urn:microsoft.com/office/officeart/2005/8/layout/vList5"/>
    <dgm:cxn modelId="{D36D0648-32B2-41AD-9CF7-68E768A4A7BF}" type="presParOf" srcId="{C98F09D6-2485-4766-B2BF-DD4D8F61CA57}" destId="{461E8262-F8E9-4E6C-9145-EDFD7CC717DD}" srcOrd="1" destOrd="0" presId="urn:microsoft.com/office/officeart/2005/8/layout/vList5"/>
    <dgm:cxn modelId="{9D75D30B-21B3-446E-B1CE-BE29D9AD997A}" type="presParOf" srcId="{C98F09D6-2485-4766-B2BF-DD4D8F61CA57}" destId="{C0181EC0-F8BC-41BC-A06F-42B394840A5F}" srcOrd="2" destOrd="0" presId="urn:microsoft.com/office/officeart/2005/8/layout/vList5"/>
    <dgm:cxn modelId="{5EB288E0-8AF7-4F24-9587-37A8062B1AB9}" type="presParOf" srcId="{C0181EC0-F8BC-41BC-A06F-42B394840A5F}" destId="{DBE29CD7-DF8C-4F8A-B040-E55956D134D3}" srcOrd="0" destOrd="0" presId="urn:microsoft.com/office/officeart/2005/8/layout/vList5"/>
    <dgm:cxn modelId="{44ECE267-CDF1-48C8-9A5D-9C1F2A9E5CB1}" type="presParOf" srcId="{C0181EC0-F8BC-41BC-A06F-42B394840A5F}" destId="{7245E763-C39D-4B33-BED7-3B9EBBC3ED5B}" srcOrd="1" destOrd="0" presId="urn:microsoft.com/office/officeart/2005/8/layout/vList5"/>
    <dgm:cxn modelId="{73B1398A-62BD-4221-A4E0-73EA5CDFF276}" type="presParOf" srcId="{C98F09D6-2485-4766-B2BF-DD4D8F61CA57}" destId="{D551FD49-72D5-4C4F-BFD8-EE6FF118FFE3}" srcOrd="3" destOrd="0" presId="urn:microsoft.com/office/officeart/2005/8/layout/vList5"/>
    <dgm:cxn modelId="{2ACC8DF5-9009-4875-9765-5BBC0AB0336A}" type="presParOf" srcId="{C98F09D6-2485-4766-B2BF-DD4D8F61CA57}" destId="{BC384982-C16B-4157-B9ED-A5C02D5CB56D}" srcOrd="4" destOrd="0" presId="urn:microsoft.com/office/officeart/2005/8/layout/vList5"/>
    <dgm:cxn modelId="{A9EA0994-49DA-48F0-88F5-662983902DCB}" type="presParOf" srcId="{BC384982-C16B-4157-B9ED-A5C02D5CB56D}" destId="{64E39B52-F7BE-4DBF-9A5A-2DE1D43C0EE7}" srcOrd="0" destOrd="0" presId="urn:microsoft.com/office/officeart/2005/8/layout/vList5"/>
    <dgm:cxn modelId="{5548EB4F-FB00-4DF0-A6E8-9C19EAC0DA89}" type="presParOf" srcId="{BC384982-C16B-4157-B9ED-A5C02D5CB56D}" destId="{D5E3BDE0-D597-4806-AB68-34DE6A3F43C7}" srcOrd="1" destOrd="0" presId="urn:microsoft.com/office/officeart/2005/8/layout/vList5"/>
    <dgm:cxn modelId="{5F037E3C-9426-4A36-99B8-188BEC1784E5}" type="presParOf" srcId="{C98F09D6-2485-4766-B2BF-DD4D8F61CA57}" destId="{6C4FEE35-25B6-4527-B841-BF5776909166}" srcOrd="5" destOrd="0" presId="urn:microsoft.com/office/officeart/2005/8/layout/vList5"/>
    <dgm:cxn modelId="{7D1E06C5-1FD2-4C87-8C60-6C2AFD001312}" type="presParOf" srcId="{C98F09D6-2485-4766-B2BF-DD4D8F61CA57}" destId="{0787B7D3-C9F7-4CB2-8031-FE03729D68B3}" srcOrd="6" destOrd="0" presId="urn:microsoft.com/office/officeart/2005/8/layout/vList5"/>
    <dgm:cxn modelId="{B60E5C76-A274-4A64-B46B-FA6A07EBA561}" type="presParOf" srcId="{0787B7D3-C9F7-4CB2-8031-FE03729D68B3}" destId="{A6B2AA08-E7AD-4A08-A509-A9710C8DD7C7}" srcOrd="0" destOrd="0" presId="urn:microsoft.com/office/officeart/2005/8/layout/vList5"/>
    <dgm:cxn modelId="{6BC53718-33EE-4D5A-B503-42FA155CA680}" type="presParOf" srcId="{0787B7D3-C9F7-4CB2-8031-FE03729D68B3}" destId="{35C37F99-4F6E-41B7-82F3-9F461BB97388}" srcOrd="1" destOrd="0" presId="urn:microsoft.com/office/officeart/2005/8/layout/vList5"/>
    <dgm:cxn modelId="{14F50FE7-2273-41E6-A2C9-A08FAFF01744}" type="presParOf" srcId="{C98F09D6-2485-4766-B2BF-DD4D8F61CA57}" destId="{F857D3AC-B501-432B-B1C6-C0C9D038C9D4}" srcOrd="7" destOrd="0" presId="urn:microsoft.com/office/officeart/2005/8/layout/vList5"/>
    <dgm:cxn modelId="{64095652-E97C-48B2-89CA-9084DE448FEF}" type="presParOf" srcId="{C98F09D6-2485-4766-B2BF-DD4D8F61CA57}" destId="{199D6CBF-665C-4ADE-8783-565D91674E9B}" srcOrd="8" destOrd="0" presId="urn:microsoft.com/office/officeart/2005/8/layout/vList5"/>
    <dgm:cxn modelId="{362FAEB7-80E4-4CFD-8C6C-ECE671225064}" type="presParOf" srcId="{199D6CBF-665C-4ADE-8783-565D91674E9B}" destId="{51E0E2EC-CE9E-4803-89A9-6EC8C1E4D6CC}" srcOrd="0" destOrd="0" presId="urn:microsoft.com/office/officeart/2005/8/layout/vList5"/>
    <dgm:cxn modelId="{9A637BBE-7408-4FEB-847D-55712713DD2D}" type="presParOf" srcId="{199D6CBF-665C-4ADE-8783-565D91674E9B}" destId="{24F25C4A-6569-494B-A894-DF513C8C8C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7EFA3-C706-4F1E-97D5-6EB777E6210C}">
      <dsp:nvSpPr>
        <dsp:cNvPr id="0" name=""/>
        <dsp:cNvSpPr/>
      </dsp:nvSpPr>
      <dsp:spPr>
        <a:xfrm rot="5400000">
          <a:off x="6873200" y="-3016645"/>
          <a:ext cx="554815" cy="6729984"/>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b="0" i="0" kern="1200" dirty="0"/>
            <a:t>EOBs are 8-12% more productive than non-EOBs (GVA / employee).</a:t>
          </a:r>
          <a:endParaRPr lang="en-GB" sz="1400" kern="1200" dirty="0"/>
        </a:p>
      </dsp:txBody>
      <dsp:txXfrm rot="-5400000">
        <a:off x="3785616" y="98023"/>
        <a:ext cx="6702900" cy="500647"/>
      </dsp:txXfrm>
    </dsp:sp>
    <dsp:sp modelId="{CB5B028A-B37D-493E-892A-3869012A6D85}">
      <dsp:nvSpPr>
        <dsp:cNvPr id="0" name=""/>
        <dsp:cNvSpPr/>
      </dsp:nvSpPr>
      <dsp:spPr>
        <a:xfrm>
          <a:off x="0" y="1586"/>
          <a:ext cx="3785616" cy="69351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kern="1200" dirty="0"/>
            <a:t>Productivity</a:t>
          </a:r>
        </a:p>
      </dsp:txBody>
      <dsp:txXfrm>
        <a:off x="33855" y="35441"/>
        <a:ext cx="3717906" cy="625809"/>
      </dsp:txXfrm>
    </dsp:sp>
    <dsp:sp modelId="{7245E763-C39D-4B33-BED7-3B9EBBC3ED5B}">
      <dsp:nvSpPr>
        <dsp:cNvPr id="0" name=""/>
        <dsp:cNvSpPr/>
      </dsp:nvSpPr>
      <dsp:spPr>
        <a:xfrm rot="5400000">
          <a:off x="6873200" y="-2288450"/>
          <a:ext cx="554815" cy="6729984"/>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EOBs </a:t>
          </a:r>
          <a:r>
            <a:rPr lang="en-GB" sz="1400" b="0" i="0" kern="1200" dirty="0"/>
            <a:t>&gt;50% more likely to have increased R&amp;D investment than non-EOBs in last 5yrs</a:t>
          </a:r>
          <a:endParaRPr lang="en-GB" sz="1400" kern="1200" dirty="0"/>
        </a:p>
      </dsp:txBody>
      <dsp:txXfrm rot="-5400000">
        <a:off x="3785616" y="826218"/>
        <a:ext cx="6702900" cy="500647"/>
      </dsp:txXfrm>
    </dsp:sp>
    <dsp:sp modelId="{DBE29CD7-DF8C-4F8A-B040-E55956D134D3}">
      <dsp:nvSpPr>
        <dsp:cNvPr id="0" name=""/>
        <dsp:cNvSpPr/>
      </dsp:nvSpPr>
      <dsp:spPr>
        <a:xfrm>
          <a:off x="0" y="729781"/>
          <a:ext cx="3785616" cy="69351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kern="1200" dirty="0"/>
            <a:t>R&amp;D Investment</a:t>
          </a:r>
        </a:p>
      </dsp:txBody>
      <dsp:txXfrm>
        <a:off x="33855" y="763636"/>
        <a:ext cx="3717906" cy="625809"/>
      </dsp:txXfrm>
    </dsp:sp>
    <dsp:sp modelId="{D5E3BDE0-D597-4806-AB68-34DE6A3F43C7}">
      <dsp:nvSpPr>
        <dsp:cNvPr id="0" name=""/>
        <dsp:cNvSpPr/>
      </dsp:nvSpPr>
      <dsp:spPr>
        <a:xfrm rot="5400000">
          <a:off x="6873200" y="-1560254"/>
          <a:ext cx="554815" cy="6729984"/>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b="0" i="0" kern="1200" dirty="0"/>
            <a:t>EOBs &gt;50% more likely to be expanding their workforce than non-EOBS (64% of EOBs increased employee headcount in the last five years, compared to 41% of non-EOBs).</a:t>
          </a:r>
          <a:endParaRPr lang="en-GB" sz="1400" kern="1200" dirty="0"/>
        </a:p>
      </dsp:txBody>
      <dsp:txXfrm rot="-5400000">
        <a:off x="3785616" y="1554414"/>
        <a:ext cx="6702900" cy="500647"/>
      </dsp:txXfrm>
    </dsp:sp>
    <dsp:sp modelId="{64E39B52-F7BE-4DBF-9A5A-2DE1D43C0EE7}">
      <dsp:nvSpPr>
        <dsp:cNvPr id="0" name=""/>
        <dsp:cNvSpPr/>
      </dsp:nvSpPr>
      <dsp:spPr>
        <a:xfrm>
          <a:off x="0" y="1457977"/>
          <a:ext cx="3785616" cy="69351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kern="1200" dirty="0"/>
            <a:t>Job Creation</a:t>
          </a:r>
        </a:p>
      </dsp:txBody>
      <dsp:txXfrm>
        <a:off x="33855" y="1491832"/>
        <a:ext cx="3717906" cy="625809"/>
      </dsp:txXfrm>
    </dsp:sp>
    <dsp:sp modelId="{35C37F99-4F6E-41B7-82F3-9F461BB97388}">
      <dsp:nvSpPr>
        <dsp:cNvPr id="0" name=""/>
        <dsp:cNvSpPr/>
      </dsp:nvSpPr>
      <dsp:spPr>
        <a:xfrm rot="5400000">
          <a:off x="6873200" y="-832058"/>
          <a:ext cx="554815" cy="6729984"/>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b="0" i="0" kern="1200" dirty="0"/>
            <a:t>EOBs make up 0.1% of businesses but drive 0.8% of direct GVA and 1.7-2.1% of overall economic activity (reflecting direct, indirect and induced GVA).</a:t>
          </a:r>
          <a:endParaRPr lang="en-GB" sz="1400" kern="1200" dirty="0"/>
        </a:p>
      </dsp:txBody>
      <dsp:txXfrm rot="-5400000">
        <a:off x="3785616" y="2282610"/>
        <a:ext cx="6702900" cy="500647"/>
      </dsp:txXfrm>
    </dsp:sp>
    <dsp:sp modelId="{A6B2AA08-E7AD-4A08-A509-A9710C8DD7C7}">
      <dsp:nvSpPr>
        <dsp:cNvPr id="0" name=""/>
        <dsp:cNvSpPr/>
      </dsp:nvSpPr>
      <dsp:spPr>
        <a:xfrm>
          <a:off x="0" y="2186173"/>
          <a:ext cx="3785616" cy="69351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b="0" i="0" kern="1200" dirty="0"/>
            <a:t>Economic contribution</a:t>
          </a:r>
          <a:endParaRPr lang="en-GB" sz="2900" kern="1200" dirty="0"/>
        </a:p>
      </dsp:txBody>
      <dsp:txXfrm>
        <a:off x="33855" y="2220028"/>
        <a:ext cx="3717906" cy="625809"/>
      </dsp:txXfrm>
    </dsp:sp>
    <dsp:sp modelId="{24F25C4A-6569-494B-A894-DF513C8C8C31}">
      <dsp:nvSpPr>
        <dsp:cNvPr id="0" name=""/>
        <dsp:cNvSpPr/>
      </dsp:nvSpPr>
      <dsp:spPr>
        <a:xfrm rot="5400000">
          <a:off x="6873200" y="-103863"/>
          <a:ext cx="554815" cy="6729984"/>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b="0" i="0" kern="1200" dirty="0"/>
            <a:t>The majority of EOBs (57%) reported profits increasing since becoming EO and EOBs are over 25% more likely to have seen profits increase in the last five years than non-EOBS.</a:t>
          </a:r>
          <a:endParaRPr lang="en-GB" sz="1400" kern="1200" dirty="0"/>
        </a:p>
      </dsp:txBody>
      <dsp:txXfrm rot="-5400000">
        <a:off x="3785616" y="3010805"/>
        <a:ext cx="6702900" cy="500647"/>
      </dsp:txXfrm>
    </dsp:sp>
    <dsp:sp modelId="{51E0E2EC-CE9E-4803-89A9-6EC8C1E4D6CC}">
      <dsp:nvSpPr>
        <dsp:cNvPr id="0" name=""/>
        <dsp:cNvSpPr/>
      </dsp:nvSpPr>
      <dsp:spPr>
        <a:xfrm>
          <a:off x="0" y="2914369"/>
          <a:ext cx="3785616" cy="69351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kern="1200" dirty="0"/>
            <a:t>Company profits</a:t>
          </a:r>
        </a:p>
      </dsp:txBody>
      <dsp:txXfrm>
        <a:off x="33855" y="2948224"/>
        <a:ext cx="3717906" cy="62580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F901A-D8CF-4A3A-8836-1F8C9A20B868}" type="datetimeFigureOut">
              <a:rPr lang="en-GB" smtClean="0"/>
              <a:t>03/09/2024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30540D-BC34-45F2-87CD-78E399E6C596}" type="slidenum">
              <a:rPr lang="en-GB" smtClean="0"/>
              <a:t>‹#›</a:t>
            </a:fld>
            <a:endParaRPr lang="en-GB"/>
          </a:p>
        </p:txBody>
      </p:sp>
    </p:spTree>
    <p:extLst>
      <p:ext uri="{BB962C8B-B14F-4D97-AF65-F5344CB8AC3E}">
        <p14:creationId xmlns:p14="http://schemas.microsoft.com/office/powerpoint/2010/main" val="181767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5554525a3b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5554525a3b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2ba951f72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2ba951f72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Mention multi-stakeholder coops.</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5554525a3b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5554525a3b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LLP = Limited Liability Partnership</a:t>
            </a:r>
          </a:p>
          <a:p>
            <a:r>
              <a:rPr lang="en-GB" dirty="0"/>
              <a:t>CIO = charitable incorporated organisation</a:t>
            </a:r>
          </a:p>
        </p:txBody>
      </p:sp>
      <p:sp>
        <p:nvSpPr>
          <p:cNvPr id="4" name="Slide Number Placeholder 3"/>
          <p:cNvSpPr>
            <a:spLocks noGrp="1"/>
          </p:cNvSpPr>
          <p:nvPr>
            <p:ph type="sldNum" sz="quarter" idx="5"/>
          </p:nvPr>
        </p:nvSpPr>
        <p:spPr/>
        <p:txBody>
          <a:bodyPr/>
          <a:lstStyle/>
          <a:p>
            <a:fld id="{7230540D-BC34-45F2-87CD-78E399E6C596}" type="slidenum">
              <a:rPr lang="en-GB" smtClean="0"/>
              <a:t>6</a:t>
            </a:fld>
            <a:endParaRPr lang="en-GB"/>
          </a:p>
        </p:txBody>
      </p:sp>
    </p:spTree>
    <p:extLst>
      <p:ext uri="{BB962C8B-B14F-4D97-AF65-F5344CB8AC3E}">
        <p14:creationId xmlns:p14="http://schemas.microsoft.com/office/powerpoint/2010/main" val="579997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37428D-E85A-4FBD-BFB9-F72DAB34A537}" type="slidenum">
              <a:rPr lang="en-GB" smtClean="0"/>
              <a:t>11</a:t>
            </a:fld>
            <a:endParaRPr lang="en-GB"/>
          </a:p>
        </p:txBody>
      </p:sp>
    </p:spTree>
    <p:extLst>
      <p:ext uri="{BB962C8B-B14F-4D97-AF65-F5344CB8AC3E}">
        <p14:creationId xmlns:p14="http://schemas.microsoft.com/office/powerpoint/2010/main" val="3165247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We see other anchors (besides the council) as important because of the combined force we have as employers and economic actors but also for the varied perspectives</a:t>
            </a:r>
            <a:r>
              <a:rPr lang="en-GB" baseline="0" dirty="0"/>
              <a:t> that they bring on the issues that concern our residents.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822C9E8A-DA5A-425E-A490-BC1BCF984BE9}" type="slidenum">
              <a:rPr lang="en-GB" smtClean="0"/>
              <a:t>13</a:t>
            </a:fld>
            <a:endParaRPr lang="en-GB"/>
          </a:p>
        </p:txBody>
      </p:sp>
    </p:spTree>
    <p:extLst>
      <p:ext uri="{BB962C8B-B14F-4D97-AF65-F5344CB8AC3E}">
        <p14:creationId xmlns:p14="http://schemas.microsoft.com/office/powerpoint/2010/main" val="2500803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Brazilian saying “O </a:t>
            </a:r>
            <a:r>
              <a:rPr lang="en-GB" dirty="0" err="1"/>
              <a:t>olho</a:t>
            </a:r>
            <a:r>
              <a:rPr lang="en-GB" dirty="0"/>
              <a:t> do </a:t>
            </a:r>
            <a:r>
              <a:rPr lang="en-GB" dirty="0" err="1"/>
              <a:t>dono</a:t>
            </a:r>
            <a:r>
              <a:rPr lang="en-GB" dirty="0"/>
              <a:t> </a:t>
            </a:r>
            <a:r>
              <a:rPr lang="en-GB" dirty="0" err="1"/>
              <a:t>engorda</a:t>
            </a:r>
            <a:r>
              <a:rPr lang="en-GB" dirty="0"/>
              <a:t> o </a:t>
            </a:r>
            <a:r>
              <a:rPr lang="en-GB" dirty="0" err="1"/>
              <a:t>boi</a:t>
            </a:r>
            <a:r>
              <a:rPr lang="en-GB" dirty="0"/>
              <a:t>”</a:t>
            </a:r>
          </a:p>
        </p:txBody>
      </p:sp>
      <p:sp>
        <p:nvSpPr>
          <p:cNvPr id="4" name="Slide Number Placeholder 3"/>
          <p:cNvSpPr>
            <a:spLocks noGrp="1"/>
          </p:cNvSpPr>
          <p:nvPr>
            <p:ph type="sldNum" sz="quarter" idx="5"/>
          </p:nvPr>
        </p:nvSpPr>
        <p:spPr/>
        <p:txBody>
          <a:bodyPr/>
          <a:lstStyle/>
          <a:p>
            <a:fld id="{CC37428D-E85A-4FBD-BFB9-F72DAB34A537}" type="slidenum">
              <a:rPr lang="en-GB" smtClean="0"/>
              <a:t>22</a:t>
            </a:fld>
            <a:endParaRPr lang="en-GB"/>
          </a:p>
        </p:txBody>
      </p:sp>
    </p:spTree>
    <p:extLst>
      <p:ext uri="{BB962C8B-B14F-4D97-AF65-F5344CB8AC3E}">
        <p14:creationId xmlns:p14="http://schemas.microsoft.com/office/powerpoint/2010/main" val="2131082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7D417E-CA96-B433-F299-FB79F4C3038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06" y="11237"/>
            <a:ext cx="12189794" cy="6846763"/>
          </a:xfrm>
          <a:prstGeom prst="rect">
            <a:avLst/>
          </a:prstGeom>
        </p:spPr>
      </p:pic>
      <p:sp>
        <p:nvSpPr>
          <p:cNvPr id="2" name="Title 1">
            <a:extLst>
              <a:ext uri="{FF2B5EF4-FFF2-40B4-BE49-F238E27FC236}">
                <a16:creationId xmlns:a16="http://schemas.microsoft.com/office/drawing/2014/main" id="{82E77F25-88E6-6723-7267-3E03E3EB93AF}"/>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5BC9C7F-0B70-E5B7-AB48-794B9F4E03F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944325-AC30-EAA0-6717-DE3B3AB9772B}"/>
              </a:ext>
            </a:extLst>
          </p:cNvPr>
          <p:cNvSpPr>
            <a:spLocks noGrp="1"/>
          </p:cNvSpPr>
          <p:nvPr>
            <p:ph type="dt" sz="half" idx="10"/>
          </p:nvPr>
        </p:nvSpPr>
        <p:spPr>
          <a:xfrm>
            <a:off x="838200" y="6481638"/>
            <a:ext cx="2743200" cy="365125"/>
          </a:xfrm>
        </p:spPr>
        <p:txBody>
          <a:bodyPr/>
          <a:lstStyle/>
          <a:p>
            <a:fld id="{487896C4-D804-4F20-8C63-733714DF2B65}" type="datetimeFigureOut">
              <a:rPr lang="en-GB" smtClean="0"/>
              <a:t>03/09/2024</a:t>
            </a:fld>
            <a:endParaRPr lang="en-GB"/>
          </a:p>
        </p:txBody>
      </p:sp>
      <p:sp>
        <p:nvSpPr>
          <p:cNvPr id="5" name="Footer Placeholder 4">
            <a:extLst>
              <a:ext uri="{FF2B5EF4-FFF2-40B4-BE49-F238E27FC236}">
                <a16:creationId xmlns:a16="http://schemas.microsoft.com/office/drawing/2014/main" id="{AB45C701-47B0-D349-4F9C-80EF4B12E6A6}"/>
              </a:ext>
            </a:extLst>
          </p:cNvPr>
          <p:cNvSpPr>
            <a:spLocks noGrp="1"/>
          </p:cNvSpPr>
          <p:nvPr>
            <p:ph type="ftr" sz="quarter" idx="11"/>
          </p:nvPr>
        </p:nvSpPr>
        <p:spPr>
          <a:xfrm>
            <a:off x="4038600" y="6481638"/>
            <a:ext cx="4114800" cy="365125"/>
          </a:xfrm>
        </p:spPr>
        <p:txBody>
          <a:bodyPr/>
          <a:lstStyle/>
          <a:p>
            <a:endParaRPr lang="en-GB"/>
          </a:p>
        </p:txBody>
      </p:sp>
      <p:sp>
        <p:nvSpPr>
          <p:cNvPr id="6" name="Slide Number Placeholder 5">
            <a:extLst>
              <a:ext uri="{FF2B5EF4-FFF2-40B4-BE49-F238E27FC236}">
                <a16:creationId xmlns:a16="http://schemas.microsoft.com/office/drawing/2014/main" id="{891BBDA0-7E26-6D7A-0522-DD7AD1A2E04E}"/>
              </a:ext>
            </a:extLst>
          </p:cNvPr>
          <p:cNvSpPr>
            <a:spLocks noGrp="1"/>
          </p:cNvSpPr>
          <p:nvPr>
            <p:ph type="sldNum" sz="quarter" idx="12"/>
          </p:nvPr>
        </p:nvSpPr>
        <p:spPr>
          <a:xfrm>
            <a:off x="8610600" y="6481638"/>
            <a:ext cx="2743200" cy="365125"/>
          </a:xfrm>
        </p:spPr>
        <p:txBody>
          <a:bodyPr/>
          <a:lstStyle/>
          <a:p>
            <a:fld id="{E1F07D53-F377-456E-B734-1D76C0C3B98E}" type="slidenum">
              <a:rPr lang="en-GB" smtClean="0"/>
              <a:t>‹#›</a:t>
            </a:fld>
            <a:endParaRPr lang="en-GB"/>
          </a:p>
        </p:txBody>
      </p:sp>
      <p:sp>
        <p:nvSpPr>
          <p:cNvPr id="9" name="Rectangle 8">
            <a:extLst>
              <a:ext uri="{FF2B5EF4-FFF2-40B4-BE49-F238E27FC236}">
                <a16:creationId xmlns:a16="http://schemas.microsoft.com/office/drawing/2014/main" id="{F1880A3C-9BFC-7D00-926C-D7246CBE671A}"/>
              </a:ext>
            </a:extLst>
          </p:cNvPr>
          <p:cNvSpPr/>
          <p:nvPr userDrawn="1"/>
        </p:nvSpPr>
        <p:spPr>
          <a:xfrm>
            <a:off x="0" y="0"/>
            <a:ext cx="12192000" cy="25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83CF9306-26D9-15DE-CDF9-3FDEBCA951B6}"/>
              </a:ext>
            </a:extLst>
          </p:cNvPr>
          <p:cNvPicPr>
            <a:picLocks noChangeAspect="1"/>
          </p:cNvPicPr>
          <p:nvPr userDrawn="1"/>
        </p:nvPicPr>
        <p:blipFill>
          <a:blip r:embed="rId3"/>
          <a:stretch>
            <a:fillRect/>
          </a:stretch>
        </p:blipFill>
        <p:spPr>
          <a:xfrm>
            <a:off x="399893" y="287953"/>
            <a:ext cx="2248214" cy="828791"/>
          </a:xfrm>
          <a:prstGeom prst="rect">
            <a:avLst/>
          </a:prstGeom>
        </p:spPr>
      </p:pic>
    </p:spTree>
    <p:extLst>
      <p:ext uri="{BB962C8B-B14F-4D97-AF65-F5344CB8AC3E}">
        <p14:creationId xmlns:p14="http://schemas.microsoft.com/office/powerpoint/2010/main" val="327660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0DD4-C58A-60CA-F935-D6E5CFF64BD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C7EC0A-569C-D447-4D54-D3B9BBFE01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69798C-B99E-E466-0195-6848CA5B8C65}"/>
              </a:ext>
            </a:extLst>
          </p:cNvPr>
          <p:cNvSpPr>
            <a:spLocks noGrp="1"/>
          </p:cNvSpPr>
          <p:nvPr>
            <p:ph type="dt" sz="half" idx="10"/>
          </p:nvPr>
        </p:nvSpPr>
        <p:spPr/>
        <p:txBody>
          <a:bodyPr/>
          <a:lstStyle/>
          <a:p>
            <a:fld id="{487896C4-D804-4F20-8C63-733714DF2B65}" type="datetimeFigureOut">
              <a:rPr lang="en-GB" smtClean="0"/>
              <a:t>03/09/2024</a:t>
            </a:fld>
            <a:endParaRPr lang="en-GB"/>
          </a:p>
        </p:txBody>
      </p:sp>
      <p:sp>
        <p:nvSpPr>
          <p:cNvPr id="5" name="Footer Placeholder 4">
            <a:extLst>
              <a:ext uri="{FF2B5EF4-FFF2-40B4-BE49-F238E27FC236}">
                <a16:creationId xmlns:a16="http://schemas.microsoft.com/office/drawing/2014/main" id="{D5B1E27A-D14F-7323-E4CA-3609F34858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F29C86-015E-95AE-369D-65C1EFE443E6}"/>
              </a:ext>
            </a:extLst>
          </p:cNvPr>
          <p:cNvSpPr>
            <a:spLocks noGrp="1"/>
          </p:cNvSpPr>
          <p:nvPr>
            <p:ph type="sldNum" sz="quarter" idx="12"/>
          </p:nvPr>
        </p:nvSpPr>
        <p:spPr/>
        <p:txBody>
          <a:bodyPr/>
          <a:lstStyle/>
          <a:p>
            <a:fld id="{E1F07D53-F377-456E-B734-1D76C0C3B98E}" type="slidenum">
              <a:rPr lang="en-GB" smtClean="0"/>
              <a:t>‹#›</a:t>
            </a:fld>
            <a:endParaRPr lang="en-GB"/>
          </a:p>
        </p:txBody>
      </p:sp>
    </p:spTree>
    <p:extLst>
      <p:ext uri="{BB962C8B-B14F-4D97-AF65-F5344CB8AC3E}">
        <p14:creationId xmlns:p14="http://schemas.microsoft.com/office/powerpoint/2010/main" val="196547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DF9CE2-DA89-A9AD-D014-B695D467AC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D57AA8-2629-D730-00CC-96EB61D919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A92881-91C3-353F-ECF9-C11217E54DF7}"/>
              </a:ext>
            </a:extLst>
          </p:cNvPr>
          <p:cNvSpPr>
            <a:spLocks noGrp="1"/>
          </p:cNvSpPr>
          <p:nvPr>
            <p:ph type="dt" sz="half" idx="10"/>
          </p:nvPr>
        </p:nvSpPr>
        <p:spPr/>
        <p:txBody>
          <a:bodyPr/>
          <a:lstStyle/>
          <a:p>
            <a:fld id="{487896C4-D804-4F20-8C63-733714DF2B65}" type="datetimeFigureOut">
              <a:rPr lang="en-GB" smtClean="0"/>
              <a:t>03/09/2024</a:t>
            </a:fld>
            <a:endParaRPr lang="en-GB"/>
          </a:p>
        </p:txBody>
      </p:sp>
      <p:sp>
        <p:nvSpPr>
          <p:cNvPr id="5" name="Footer Placeholder 4">
            <a:extLst>
              <a:ext uri="{FF2B5EF4-FFF2-40B4-BE49-F238E27FC236}">
                <a16:creationId xmlns:a16="http://schemas.microsoft.com/office/drawing/2014/main" id="{41405628-AA75-7459-F4E4-63BA264F07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274AA1-CB84-4A15-541B-78D61B2E42F2}"/>
              </a:ext>
            </a:extLst>
          </p:cNvPr>
          <p:cNvSpPr>
            <a:spLocks noGrp="1"/>
          </p:cNvSpPr>
          <p:nvPr>
            <p:ph type="sldNum" sz="quarter" idx="12"/>
          </p:nvPr>
        </p:nvSpPr>
        <p:spPr/>
        <p:txBody>
          <a:bodyPr/>
          <a:lstStyle/>
          <a:p>
            <a:fld id="{E1F07D53-F377-456E-B734-1D76C0C3B98E}" type="slidenum">
              <a:rPr lang="en-GB" smtClean="0"/>
              <a:t>‹#›</a:t>
            </a:fld>
            <a:endParaRPr lang="en-GB"/>
          </a:p>
        </p:txBody>
      </p:sp>
    </p:spTree>
    <p:extLst>
      <p:ext uri="{BB962C8B-B14F-4D97-AF65-F5344CB8AC3E}">
        <p14:creationId xmlns:p14="http://schemas.microsoft.com/office/powerpoint/2010/main" val="255180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7" y="658281"/>
            <a:ext cx="10363201" cy="1470025"/>
          </a:xfrm>
          <a:prstGeom prst="rect">
            <a:avLst/>
          </a:prstGeom>
        </p:spPr>
        <p:txBody>
          <a:bodyPr lIns="86420" tIns="43210" rIns="86420" bIns="43210"/>
          <a:lstStyle/>
          <a:p>
            <a:r>
              <a:rPr lang="en-GB"/>
              <a:t>Click to edit Master title style</a:t>
            </a:r>
            <a:endParaRPr lang="en-US"/>
          </a:p>
        </p:txBody>
      </p:sp>
      <p:sp>
        <p:nvSpPr>
          <p:cNvPr id="3" name="Subtitle 2"/>
          <p:cNvSpPr>
            <a:spLocks noGrp="1"/>
          </p:cNvSpPr>
          <p:nvPr>
            <p:ph type="subTitle" idx="1"/>
          </p:nvPr>
        </p:nvSpPr>
        <p:spPr>
          <a:xfrm>
            <a:off x="1828801" y="3009900"/>
            <a:ext cx="8534401" cy="1752600"/>
          </a:xfrm>
          <a:prstGeom prst="rect">
            <a:avLst/>
          </a:prstGeom>
        </p:spPr>
        <p:txBody>
          <a:bodyPr lIns="86420" tIns="43210" rIns="86420" bIns="43210"/>
          <a:lstStyle>
            <a:lvl1pPr marL="0" indent="0" algn="ctr">
              <a:buNone/>
              <a:defRPr>
                <a:solidFill>
                  <a:schemeClr val="tx1">
                    <a:tint val="75000"/>
                  </a:schemeClr>
                </a:solidFill>
              </a:defRPr>
            </a:lvl1pPr>
            <a:lvl2pPr marL="342781" indent="0" algn="ctr">
              <a:buNone/>
              <a:defRPr>
                <a:solidFill>
                  <a:schemeClr val="tx1">
                    <a:tint val="75000"/>
                  </a:schemeClr>
                </a:solidFill>
              </a:defRPr>
            </a:lvl2pPr>
            <a:lvl3pPr marL="685560" indent="0" algn="ctr">
              <a:buNone/>
              <a:defRPr>
                <a:solidFill>
                  <a:schemeClr val="tx1">
                    <a:tint val="75000"/>
                  </a:schemeClr>
                </a:solidFill>
              </a:defRPr>
            </a:lvl3pPr>
            <a:lvl4pPr marL="1028340" indent="0" algn="ctr">
              <a:buNone/>
              <a:defRPr>
                <a:solidFill>
                  <a:schemeClr val="tx1">
                    <a:tint val="75000"/>
                  </a:schemeClr>
                </a:solidFill>
              </a:defRPr>
            </a:lvl4pPr>
            <a:lvl5pPr marL="1371120" indent="0" algn="ctr">
              <a:buNone/>
              <a:defRPr>
                <a:solidFill>
                  <a:schemeClr val="tx1">
                    <a:tint val="75000"/>
                  </a:schemeClr>
                </a:solidFill>
              </a:defRPr>
            </a:lvl5pPr>
            <a:lvl6pPr marL="1713902" indent="0" algn="ctr">
              <a:buNone/>
              <a:defRPr>
                <a:solidFill>
                  <a:schemeClr val="tx1">
                    <a:tint val="75000"/>
                  </a:schemeClr>
                </a:solidFill>
              </a:defRPr>
            </a:lvl6pPr>
            <a:lvl7pPr marL="2056682" indent="0" algn="ctr">
              <a:buNone/>
              <a:defRPr>
                <a:solidFill>
                  <a:schemeClr val="tx1">
                    <a:tint val="75000"/>
                  </a:schemeClr>
                </a:solidFill>
              </a:defRPr>
            </a:lvl7pPr>
            <a:lvl8pPr marL="2399462" indent="0" algn="ctr">
              <a:buNone/>
              <a:defRPr>
                <a:solidFill>
                  <a:schemeClr val="tx1">
                    <a:tint val="75000"/>
                  </a:schemeClr>
                </a:solidFill>
              </a:defRPr>
            </a:lvl8pPr>
            <a:lvl9pPr marL="2742241"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1245480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B4775-ADAB-6C10-57CE-F07BA8178F00}"/>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70BBC79-F710-269F-754B-D0E063B6A991}"/>
              </a:ext>
            </a:extLst>
          </p:cNvPr>
          <p:cNvSpPr>
            <a:spLocks noGrp="1"/>
          </p:cNvSpPr>
          <p:nvPr>
            <p:ph type="sldNum" sz="quarter" idx="10"/>
          </p:nvPr>
        </p:nvSpPr>
        <p:spPr/>
        <p:txBody>
          <a:bodyPr/>
          <a:lstStyle/>
          <a:p>
            <a:fld id="{F7C6810D-093E-4D17-AA12-E09539032D9A}" type="slidenum">
              <a:rPr lang="en-GB" smtClean="0"/>
              <a:t>‹#›</a:t>
            </a:fld>
            <a:endParaRPr lang="en-GB"/>
          </a:p>
        </p:txBody>
      </p:sp>
    </p:spTree>
    <p:extLst>
      <p:ext uri="{BB962C8B-B14F-4D97-AF65-F5344CB8AC3E}">
        <p14:creationId xmlns:p14="http://schemas.microsoft.com/office/powerpoint/2010/main" val="4142421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C514B-1654-A0EF-2B98-A4B404FE1B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BD9EB5-871C-C7F5-274D-A8E6300539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0E5194-D2F1-47E1-6E9B-645D9E02653C}"/>
              </a:ext>
            </a:extLst>
          </p:cNvPr>
          <p:cNvSpPr>
            <a:spLocks noGrp="1"/>
          </p:cNvSpPr>
          <p:nvPr>
            <p:ph type="dt" sz="half" idx="10"/>
          </p:nvPr>
        </p:nvSpPr>
        <p:spPr/>
        <p:txBody>
          <a:bodyPr/>
          <a:lstStyle/>
          <a:p>
            <a:fld id="{487896C4-D804-4F20-8C63-733714DF2B65}" type="datetimeFigureOut">
              <a:rPr lang="en-GB" smtClean="0"/>
              <a:t>03/09/2024</a:t>
            </a:fld>
            <a:endParaRPr lang="en-GB"/>
          </a:p>
        </p:txBody>
      </p:sp>
      <p:sp>
        <p:nvSpPr>
          <p:cNvPr id="5" name="Footer Placeholder 4">
            <a:extLst>
              <a:ext uri="{FF2B5EF4-FFF2-40B4-BE49-F238E27FC236}">
                <a16:creationId xmlns:a16="http://schemas.microsoft.com/office/drawing/2014/main" id="{8E11FA67-FC7B-E8FA-C4B8-C91E783059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FBB3C2-931D-30CE-2430-75BCCC6E82FD}"/>
              </a:ext>
            </a:extLst>
          </p:cNvPr>
          <p:cNvSpPr>
            <a:spLocks noGrp="1"/>
          </p:cNvSpPr>
          <p:nvPr>
            <p:ph type="sldNum" sz="quarter" idx="12"/>
          </p:nvPr>
        </p:nvSpPr>
        <p:spPr/>
        <p:txBody>
          <a:bodyPr/>
          <a:lstStyle/>
          <a:p>
            <a:fld id="{E1F07D53-F377-456E-B734-1D76C0C3B98E}" type="slidenum">
              <a:rPr lang="en-GB" smtClean="0"/>
              <a:t>‹#›</a:t>
            </a:fld>
            <a:endParaRPr lang="en-GB"/>
          </a:p>
        </p:txBody>
      </p:sp>
    </p:spTree>
    <p:extLst>
      <p:ext uri="{BB962C8B-B14F-4D97-AF65-F5344CB8AC3E}">
        <p14:creationId xmlns:p14="http://schemas.microsoft.com/office/powerpoint/2010/main" val="936255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B0AE6-C02C-F16D-DD6A-BADCA27B18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CAE610-C53B-A804-4113-82C853F638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3C3278-FFED-E822-85E2-851329FDAD0B}"/>
              </a:ext>
            </a:extLst>
          </p:cNvPr>
          <p:cNvSpPr>
            <a:spLocks noGrp="1"/>
          </p:cNvSpPr>
          <p:nvPr>
            <p:ph type="dt" sz="half" idx="10"/>
          </p:nvPr>
        </p:nvSpPr>
        <p:spPr/>
        <p:txBody>
          <a:bodyPr/>
          <a:lstStyle/>
          <a:p>
            <a:fld id="{487896C4-D804-4F20-8C63-733714DF2B65}" type="datetimeFigureOut">
              <a:rPr lang="en-GB" smtClean="0"/>
              <a:t>03/09/2024</a:t>
            </a:fld>
            <a:endParaRPr lang="en-GB"/>
          </a:p>
        </p:txBody>
      </p:sp>
      <p:sp>
        <p:nvSpPr>
          <p:cNvPr id="5" name="Footer Placeholder 4">
            <a:extLst>
              <a:ext uri="{FF2B5EF4-FFF2-40B4-BE49-F238E27FC236}">
                <a16:creationId xmlns:a16="http://schemas.microsoft.com/office/drawing/2014/main" id="{93E188C6-80F0-4D91-B100-876C3A7121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18E8AB-8B30-8DD1-6903-854BF847F84C}"/>
              </a:ext>
            </a:extLst>
          </p:cNvPr>
          <p:cNvSpPr>
            <a:spLocks noGrp="1"/>
          </p:cNvSpPr>
          <p:nvPr>
            <p:ph type="sldNum" sz="quarter" idx="12"/>
          </p:nvPr>
        </p:nvSpPr>
        <p:spPr/>
        <p:txBody>
          <a:bodyPr/>
          <a:lstStyle/>
          <a:p>
            <a:fld id="{E1F07D53-F377-456E-B734-1D76C0C3B98E}" type="slidenum">
              <a:rPr lang="en-GB" smtClean="0"/>
              <a:t>‹#›</a:t>
            </a:fld>
            <a:endParaRPr lang="en-GB"/>
          </a:p>
        </p:txBody>
      </p:sp>
    </p:spTree>
    <p:extLst>
      <p:ext uri="{BB962C8B-B14F-4D97-AF65-F5344CB8AC3E}">
        <p14:creationId xmlns:p14="http://schemas.microsoft.com/office/powerpoint/2010/main" val="1574820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71EB-F871-D797-AD6C-CC56637BE2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2A81C3-8EDE-A144-7EFA-89F31209B1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306FF0B-6990-EF17-6B46-8CC5DD1A4E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4F839F4-AC92-653D-D702-3FE11B2E191C}"/>
              </a:ext>
            </a:extLst>
          </p:cNvPr>
          <p:cNvSpPr>
            <a:spLocks noGrp="1"/>
          </p:cNvSpPr>
          <p:nvPr>
            <p:ph type="dt" sz="half" idx="10"/>
          </p:nvPr>
        </p:nvSpPr>
        <p:spPr/>
        <p:txBody>
          <a:bodyPr/>
          <a:lstStyle/>
          <a:p>
            <a:fld id="{487896C4-D804-4F20-8C63-733714DF2B65}" type="datetimeFigureOut">
              <a:rPr lang="en-GB" smtClean="0"/>
              <a:t>03/09/2024</a:t>
            </a:fld>
            <a:endParaRPr lang="en-GB"/>
          </a:p>
        </p:txBody>
      </p:sp>
      <p:sp>
        <p:nvSpPr>
          <p:cNvPr id="6" name="Footer Placeholder 5">
            <a:extLst>
              <a:ext uri="{FF2B5EF4-FFF2-40B4-BE49-F238E27FC236}">
                <a16:creationId xmlns:a16="http://schemas.microsoft.com/office/drawing/2014/main" id="{84AB3DB7-D0AC-6150-B585-407FE159A7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D28EDB-6C0A-0275-5252-8E851429E4C1}"/>
              </a:ext>
            </a:extLst>
          </p:cNvPr>
          <p:cNvSpPr>
            <a:spLocks noGrp="1"/>
          </p:cNvSpPr>
          <p:nvPr>
            <p:ph type="sldNum" sz="quarter" idx="12"/>
          </p:nvPr>
        </p:nvSpPr>
        <p:spPr/>
        <p:txBody>
          <a:bodyPr/>
          <a:lstStyle/>
          <a:p>
            <a:fld id="{E1F07D53-F377-456E-B734-1D76C0C3B98E}" type="slidenum">
              <a:rPr lang="en-GB" smtClean="0"/>
              <a:t>‹#›</a:t>
            </a:fld>
            <a:endParaRPr lang="en-GB"/>
          </a:p>
        </p:txBody>
      </p:sp>
    </p:spTree>
    <p:extLst>
      <p:ext uri="{BB962C8B-B14F-4D97-AF65-F5344CB8AC3E}">
        <p14:creationId xmlns:p14="http://schemas.microsoft.com/office/powerpoint/2010/main" val="16035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62301-217C-6073-DE5F-638EC9424B9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44B039-8669-8819-CC4A-231DC94261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D3988F-450B-F647-E7EE-BE8EFA08D4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63AD82-EFD5-A401-A2A8-D0D79D7CDE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6B1D3-A857-DEFA-B44B-BA7F014602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32F1571-BE92-2B4C-C9CF-B7C7547B6E8C}"/>
              </a:ext>
            </a:extLst>
          </p:cNvPr>
          <p:cNvSpPr>
            <a:spLocks noGrp="1"/>
          </p:cNvSpPr>
          <p:nvPr>
            <p:ph type="dt" sz="half" idx="10"/>
          </p:nvPr>
        </p:nvSpPr>
        <p:spPr/>
        <p:txBody>
          <a:bodyPr/>
          <a:lstStyle/>
          <a:p>
            <a:fld id="{487896C4-D804-4F20-8C63-733714DF2B65}" type="datetimeFigureOut">
              <a:rPr lang="en-GB" smtClean="0"/>
              <a:t>03/09/2024</a:t>
            </a:fld>
            <a:endParaRPr lang="en-GB"/>
          </a:p>
        </p:txBody>
      </p:sp>
      <p:sp>
        <p:nvSpPr>
          <p:cNvPr id="8" name="Footer Placeholder 7">
            <a:extLst>
              <a:ext uri="{FF2B5EF4-FFF2-40B4-BE49-F238E27FC236}">
                <a16:creationId xmlns:a16="http://schemas.microsoft.com/office/drawing/2014/main" id="{C97184B8-D3EC-B835-857A-127EEC43C4B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CA5EC5-947B-0C20-10CF-B443D183AE16}"/>
              </a:ext>
            </a:extLst>
          </p:cNvPr>
          <p:cNvSpPr>
            <a:spLocks noGrp="1"/>
          </p:cNvSpPr>
          <p:nvPr>
            <p:ph type="sldNum" sz="quarter" idx="12"/>
          </p:nvPr>
        </p:nvSpPr>
        <p:spPr/>
        <p:txBody>
          <a:bodyPr/>
          <a:lstStyle/>
          <a:p>
            <a:fld id="{E1F07D53-F377-456E-B734-1D76C0C3B98E}" type="slidenum">
              <a:rPr lang="en-GB" smtClean="0"/>
              <a:t>‹#›</a:t>
            </a:fld>
            <a:endParaRPr lang="en-GB"/>
          </a:p>
        </p:txBody>
      </p:sp>
    </p:spTree>
    <p:extLst>
      <p:ext uri="{BB962C8B-B14F-4D97-AF65-F5344CB8AC3E}">
        <p14:creationId xmlns:p14="http://schemas.microsoft.com/office/powerpoint/2010/main" val="1480384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1B03-5AFA-900A-2C09-2B0173FDE6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3CD71D-3F7C-6C3A-53FB-1ED9E1149CCA}"/>
              </a:ext>
            </a:extLst>
          </p:cNvPr>
          <p:cNvSpPr>
            <a:spLocks noGrp="1"/>
          </p:cNvSpPr>
          <p:nvPr>
            <p:ph type="dt" sz="half" idx="10"/>
          </p:nvPr>
        </p:nvSpPr>
        <p:spPr/>
        <p:txBody>
          <a:bodyPr/>
          <a:lstStyle/>
          <a:p>
            <a:fld id="{487896C4-D804-4F20-8C63-733714DF2B65}" type="datetimeFigureOut">
              <a:rPr lang="en-GB" smtClean="0"/>
              <a:t>03/09/2024</a:t>
            </a:fld>
            <a:endParaRPr lang="en-GB"/>
          </a:p>
        </p:txBody>
      </p:sp>
      <p:sp>
        <p:nvSpPr>
          <p:cNvPr id="4" name="Footer Placeholder 3">
            <a:extLst>
              <a:ext uri="{FF2B5EF4-FFF2-40B4-BE49-F238E27FC236}">
                <a16:creationId xmlns:a16="http://schemas.microsoft.com/office/drawing/2014/main" id="{E743773F-689C-9195-0841-2767FC9D66B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67263EA-331B-4792-A699-31CA856567AE}"/>
              </a:ext>
            </a:extLst>
          </p:cNvPr>
          <p:cNvSpPr>
            <a:spLocks noGrp="1"/>
          </p:cNvSpPr>
          <p:nvPr>
            <p:ph type="sldNum" sz="quarter" idx="12"/>
          </p:nvPr>
        </p:nvSpPr>
        <p:spPr/>
        <p:txBody>
          <a:bodyPr/>
          <a:lstStyle/>
          <a:p>
            <a:fld id="{E1F07D53-F377-456E-B734-1D76C0C3B98E}" type="slidenum">
              <a:rPr lang="en-GB" smtClean="0"/>
              <a:t>‹#›</a:t>
            </a:fld>
            <a:endParaRPr lang="en-GB"/>
          </a:p>
        </p:txBody>
      </p:sp>
    </p:spTree>
    <p:extLst>
      <p:ext uri="{BB962C8B-B14F-4D97-AF65-F5344CB8AC3E}">
        <p14:creationId xmlns:p14="http://schemas.microsoft.com/office/powerpoint/2010/main" val="1720312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68C2F7-43A6-E48F-5984-2235659654A4}"/>
              </a:ext>
            </a:extLst>
          </p:cNvPr>
          <p:cNvSpPr>
            <a:spLocks noGrp="1"/>
          </p:cNvSpPr>
          <p:nvPr>
            <p:ph type="dt" sz="half" idx="10"/>
          </p:nvPr>
        </p:nvSpPr>
        <p:spPr/>
        <p:txBody>
          <a:bodyPr/>
          <a:lstStyle/>
          <a:p>
            <a:fld id="{487896C4-D804-4F20-8C63-733714DF2B65}" type="datetimeFigureOut">
              <a:rPr lang="en-GB" smtClean="0"/>
              <a:t>03/09/2024</a:t>
            </a:fld>
            <a:endParaRPr lang="en-GB"/>
          </a:p>
        </p:txBody>
      </p:sp>
      <p:sp>
        <p:nvSpPr>
          <p:cNvPr id="3" name="Footer Placeholder 2">
            <a:extLst>
              <a:ext uri="{FF2B5EF4-FFF2-40B4-BE49-F238E27FC236}">
                <a16:creationId xmlns:a16="http://schemas.microsoft.com/office/drawing/2014/main" id="{7FDB2C12-31FD-ABDA-06EC-63A4558482A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6B9E208-182B-75D6-2EE9-B5A01DF182C4}"/>
              </a:ext>
            </a:extLst>
          </p:cNvPr>
          <p:cNvSpPr>
            <a:spLocks noGrp="1"/>
          </p:cNvSpPr>
          <p:nvPr>
            <p:ph type="sldNum" sz="quarter" idx="12"/>
          </p:nvPr>
        </p:nvSpPr>
        <p:spPr/>
        <p:txBody>
          <a:bodyPr/>
          <a:lstStyle/>
          <a:p>
            <a:fld id="{E1F07D53-F377-456E-B734-1D76C0C3B98E}" type="slidenum">
              <a:rPr lang="en-GB" smtClean="0"/>
              <a:t>‹#›</a:t>
            </a:fld>
            <a:endParaRPr lang="en-GB"/>
          </a:p>
        </p:txBody>
      </p:sp>
    </p:spTree>
    <p:extLst>
      <p:ext uri="{BB962C8B-B14F-4D97-AF65-F5344CB8AC3E}">
        <p14:creationId xmlns:p14="http://schemas.microsoft.com/office/powerpoint/2010/main" val="2615919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91B5-EEEB-8ED1-1CCC-4C0CF2FDE6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4B1BA8-5031-1D2F-93C3-568978CDE6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08A2417-2023-7D4E-F1A2-C84F0720B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A994E5-CCC9-00D4-ECC2-90354FC7FEC7}"/>
              </a:ext>
            </a:extLst>
          </p:cNvPr>
          <p:cNvSpPr>
            <a:spLocks noGrp="1"/>
          </p:cNvSpPr>
          <p:nvPr>
            <p:ph type="dt" sz="half" idx="10"/>
          </p:nvPr>
        </p:nvSpPr>
        <p:spPr/>
        <p:txBody>
          <a:bodyPr/>
          <a:lstStyle/>
          <a:p>
            <a:fld id="{487896C4-D804-4F20-8C63-733714DF2B65}" type="datetimeFigureOut">
              <a:rPr lang="en-GB" smtClean="0"/>
              <a:t>03/09/2024</a:t>
            </a:fld>
            <a:endParaRPr lang="en-GB"/>
          </a:p>
        </p:txBody>
      </p:sp>
      <p:sp>
        <p:nvSpPr>
          <p:cNvPr id="6" name="Footer Placeholder 5">
            <a:extLst>
              <a:ext uri="{FF2B5EF4-FFF2-40B4-BE49-F238E27FC236}">
                <a16:creationId xmlns:a16="http://schemas.microsoft.com/office/drawing/2014/main" id="{4F054881-BA3A-F20C-D16C-9DC378A06E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17F288-55DA-77F2-2F15-6201651FFC24}"/>
              </a:ext>
            </a:extLst>
          </p:cNvPr>
          <p:cNvSpPr>
            <a:spLocks noGrp="1"/>
          </p:cNvSpPr>
          <p:nvPr>
            <p:ph type="sldNum" sz="quarter" idx="12"/>
          </p:nvPr>
        </p:nvSpPr>
        <p:spPr/>
        <p:txBody>
          <a:bodyPr/>
          <a:lstStyle/>
          <a:p>
            <a:fld id="{E1F07D53-F377-456E-B734-1D76C0C3B98E}" type="slidenum">
              <a:rPr lang="en-GB" smtClean="0"/>
              <a:t>‹#›</a:t>
            </a:fld>
            <a:endParaRPr lang="en-GB"/>
          </a:p>
        </p:txBody>
      </p:sp>
    </p:spTree>
    <p:extLst>
      <p:ext uri="{BB962C8B-B14F-4D97-AF65-F5344CB8AC3E}">
        <p14:creationId xmlns:p14="http://schemas.microsoft.com/office/powerpoint/2010/main" val="2889877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0B28-5FD7-D527-FB94-A7FE0C2CD3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E42572-01D6-253B-6B74-71B8945074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24CA91FE-6B1B-C338-0A88-1A351AADF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68B79A-A669-B889-C06E-C1E7B3DCDFB3}"/>
              </a:ext>
            </a:extLst>
          </p:cNvPr>
          <p:cNvSpPr>
            <a:spLocks noGrp="1"/>
          </p:cNvSpPr>
          <p:nvPr>
            <p:ph type="dt" sz="half" idx="10"/>
          </p:nvPr>
        </p:nvSpPr>
        <p:spPr/>
        <p:txBody>
          <a:bodyPr/>
          <a:lstStyle/>
          <a:p>
            <a:fld id="{487896C4-D804-4F20-8C63-733714DF2B65}" type="datetimeFigureOut">
              <a:rPr lang="en-GB" smtClean="0"/>
              <a:t>03/09/2024</a:t>
            </a:fld>
            <a:endParaRPr lang="en-GB"/>
          </a:p>
        </p:txBody>
      </p:sp>
      <p:sp>
        <p:nvSpPr>
          <p:cNvPr id="6" name="Footer Placeholder 5">
            <a:extLst>
              <a:ext uri="{FF2B5EF4-FFF2-40B4-BE49-F238E27FC236}">
                <a16:creationId xmlns:a16="http://schemas.microsoft.com/office/drawing/2014/main" id="{CC36E49C-0533-D5E9-BC49-425E82AD70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8F88DF-8364-EE71-4A3A-3C57EB79D29F}"/>
              </a:ext>
            </a:extLst>
          </p:cNvPr>
          <p:cNvSpPr>
            <a:spLocks noGrp="1"/>
          </p:cNvSpPr>
          <p:nvPr>
            <p:ph type="sldNum" sz="quarter" idx="12"/>
          </p:nvPr>
        </p:nvSpPr>
        <p:spPr/>
        <p:txBody>
          <a:bodyPr/>
          <a:lstStyle/>
          <a:p>
            <a:fld id="{E1F07D53-F377-456E-B734-1D76C0C3B98E}" type="slidenum">
              <a:rPr lang="en-GB" smtClean="0"/>
              <a:t>‹#›</a:t>
            </a:fld>
            <a:endParaRPr lang="en-GB"/>
          </a:p>
        </p:txBody>
      </p:sp>
    </p:spTree>
    <p:extLst>
      <p:ext uri="{BB962C8B-B14F-4D97-AF65-F5344CB8AC3E}">
        <p14:creationId xmlns:p14="http://schemas.microsoft.com/office/powerpoint/2010/main" val="3479578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C5AFB6-934E-4C23-5FA7-5E7D9631329D}"/>
              </a:ext>
            </a:extLst>
          </p:cNvPr>
          <p:cNvPicPr>
            <a:picLocks noChangeAspect="1"/>
          </p:cNvPicPr>
          <p:nvPr userDrawn="1"/>
        </p:nvPicPr>
        <p:blipFill rotWithShape="1">
          <a:blip r:embed="rId13">
            <a:extLst>
              <a:ext uri="{28A0092B-C50C-407E-A947-70E740481C1C}">
                <a14:useLocalDpi xmlns:a14="http://schemas.microsoft.com/office/drawing/2010/main"/>
              </a:ext>
            </a:extLst>
          </a:blip>
          <a:srcRect/>
          <a:stretch/>
        </p:blipFill>
        <p:spPr>
          <a:xfrm>
            <a:off x="5254" y="5037992"/>
            <a:ext cx="12186746" cy="1820008"/>
          </a:xfrm>
          <a:prstGeom prst="rect">
            <a:avLst/>
          </a:prstGeom>
        </p:spPr>
      </p:pic>
      <p:sp>
        <p:nvSpPr>
          <p:cNvPr id="2" name="Title Placeholder 1">
            <a:extLst>
              <a:ext uri="{FF2B5EF4-FFF2-40B4-BE49-F238E27FC236}">
                <a16:creationId xmlns:a16="http://schemas.microsoft.com/office/drawing/2014/main" id="{8607E576-8972-055D-9835-BAFF2084E7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2EF4A-3E47-671B-C694-64FF0BF7FE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B7B3E3-E23B-EF21-DBC8-9635AD3EFE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896C4-D804-4F20-8C63-733714DF2B65}" type="datetimeFigureOut">
              <a:rPr lang="en-GB" smtClean="0"/>
              <a:t>03/09/2024</a:t>
            </a:fld>
            <a:endParaRPr lang="en-GB"/>
          </a:p>
        </p:txBody>
      </p:sp>
      <p:sp>
        <p:nvSpPr>
          <p:cNvPr id="5" name="Footer Placeholder 4">
            <a:extLst>
              <a:ext uri="{FF2B5EF4-FFF2-40B4-BE49-F238E27FC236}">
                <a16:creationId xmlns:a16="http://schemas.microsoft.com/office/drawing/2014/main" id="{0B647836-BF07-DB46-D2F7-C9D73E71F0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7C244A8-3877-35C8-71F3-AC16C3A311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07D53-F377-456E-B734-1D76C0C3B98E}" type="slidenum">
              <a:rPr lang="en-GB" smtClean="0"/>
              <a:t>‹#›</a:t>
            </a:fld>
            <a:endParaRPr lang="en-GB"/>
          </a:p>
        </p:txBody>
      </p:sp>
      <p:pic>
        <p:nvPicPr>
          <p:cNvPr id="8" name="Picture 7">
            <a:extLst>
              <a:ext uri="{FF2B5EF4-FFF2-40B4-BE49-F238E27FC236}">
                <a16:creationId xmlns:a16="http://schemas.microsoft.com/office/drawing/2014/main" id="{7FA3A27F-B971-EBA9-25DD-37829F37E20A}"/>
              </a:ext>
            </a:extLst>
          </p:cNvPr>
          <p:cNvPicPr>
            <a:picLocks noChangeAspect="1"/>
          </p:cNvPicPr>
          <p:nvPr userDrawn="1"/>
        </p:nvPicPr>
        <p:blipFill rotWithShape="1">
          <a:blip r:embed="rId14">
            <a:extLst>
              <a:ext uri="{28A0092B-C50C-407E-A947-70E740481C1C}">
                <a14:useLocalDpi xmlns:a14="http://schemas.microsoft.com/office/drawing/2010/main"/>
              </a:ext>
            </a:extLst>
          </a:blip>
          <a:srcRect/>
          <a:stretch/>
        </p:blipFill>
        <p:spPr>
          <a:xfrm>
            <a:off x="137013" y="136525"/>
            <a:ext cx="1776047" cy="562708"/>
          </a:xfrm>
          <a:prstGeom prst="rect">
            <a:avLst/>
          </a:prstGeom>
        </p:spPr>
      </p:pic>
    </p:spTree>
    <p:extLst>
      <p:ext uri="{BB962C8B-B14F-4D97-AF65-F5344CB8AC3E}">
        <p14:creationId xmlns:p14="http://schemas.microsoft.com/office/powerpoint/2010/main" val="3993530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117" y="25422"/>
            <a:ext cx="12185763" cy="6843506"/>
          </a:xfrm>
          <a:prstGeom prst="rect">
            <a:avLst/>
          </a:prstGeom>
        </p:spPr>
      </p:pic>
      <p:sp>
        <p:nvSpPr>
          <p:cNvPr id="9" name="Title 1"/>
          <p:cNvSpPr txBox="1">
            <a:spLocks/>
          </p:cNvSpPr>
          <p:nvPr userDrawn="1"/>
        </p:nvSpPr>
        <p:spPr>
          <a:xfrm>
            <a:off x="914407" y="2130428"/>
            <a:ext cx="10363201" cy="2855060"/>
          </a:xfrm>
          <a:prstGeom prst="rect">
            <a:avLst/>
          </a:prstGeom>
        </p:spPr>
        <p:txBody>
          <a:bodyPr lIns="68557" tIns="34279" rIns="68557" bIns="34279"/>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491">
                <a:solidFill>
                  <a:schemeClr val="bg1"/>
                </a:solidFill>
              </a:rPr>
              <a:t>Click to edit Master title style</a:t>
            </a:r>
            <a:endParaRPr lang="en-US" sz="3491">
              <a:solidFill>
                <a:schemeClr val="bg1"/>
              </a:solidFill>
            </a:endParaRPr>
          </a:p>
        </p:txBody>
      </p:sp>
    </p:spTree>
    <p:extLst>
      <p:ext uri="{BB962C8B-B14F-4D97-AF65-F5344CB8AC3E}">
        <p14:creationId xmlns:p14="http://schemas.microsoft.com/office/powerpoint/2010/main" val="3352625179"/>
      </p:ext>
    </p:extLst>
  </p:cSld>
  <p:clrMap bg1="lt1" tx1="dk1" bg2="lt2" tx2="dk2" accent1="accent1" accent2="accent2" accent3="accent3" accent4="accent4" accent5="accent5" accent6="accent6" hlink="hlink" folHlink="folHlink"/>
  <p:sldLayoutIdLst>
    <p:sldLayoutId id="2147483662" r:id="rId1"/>
    <p:sldLayoutId id="2147483664" r:id="rId2"/>
  </p:sldLayoutIdLst>
  <p:hf hdr="0" ftr="0" dt="0"/>
  <p:txStyles>
    <p:titleStyle>
      <a:lvl1pPr algn="ctr" defTabSz="342781" rtl="0" eaLnBrk="1" latinLnBrk="0" hangingPunct="1">
        <a:spcBef>
          <a:spcPct val="0"/>
        </a:spcBef>
        <a:buNone/>
        <a:defRPr sz="3332" kern="1200">
          <a:solidFill>
            <a:schemeClr val="tx1"/>
          </a:solidFill>
          <a:latin typeface="+mj-lt"/>
          <a:ea typeface="+mj-ea"/>
          <a:cs typeface="+mj-cs"/>
        </a:defRPr>
      </a:lvl1pPr>
    </p:titleStyle>
    <p:bodyStyle>
      <a:lvl1pPr marL="257086" indent="-257086" algn="l" defTabSz="342781" rtl="0" eaLnBrk="1" latinLnBrk="0" hangingPunct="1">
        <a:spcBef>
          <a:spcPct val="20000"/>
        </a:spcBef>
        <a:buFont typeface="Arial"/>
        <a:buChar char="•"/>
        <a:defRPr sz="2380" kern="1200">
          <a:solidFill>
            <a:schemeClr val="tx1"/>
          </a:solidFill>
          <a:latin typeface="+mn-lt"/>
          <a:ea typeface="+mn-ea"/>
          <a:cs typeface="+mn-cs"/>
        </a:defRPr>
      </a:lvl1pPr>
      <a:lvl2pPr marL="557017" indent="-214238" algn="l" defTabSz="342781" rtl="0" eaLnBrk="1" latinLnBrk="0" hangingPunct="1">
        <a:spcBef>
          <a:spcPct val="20000"/>
        </a:spcBef>
        <a:buFont typeface="Arial"/>
        <a:buChar char="–"/>
        <a:defRPr sz="2063" kern="1200">
          <a:solidFill>
            <a:schemeClr val="tx1"/>
          </a:solidFill>
          <a:latin typeface="+mn-lt"/>
          <a:ea typeface="+mn-ea"/>
          <a:cs typeface="+mn-cs"/>
        </a:defRPr>
      </a:lvl2pPr>
      <a:lvl3pPr marL="856949" indent="-171391" algn="l" defTabSz="342781" rtl="0" eaLnBrk="1" latinLnBrk="0" hangingPunct="1">
        <a:spcBef>
          <a:spcPct val="20000"/>
        </a:spcBef>
        <a:buFont typeface="Arial"/>
        <a:buChar char="•"/>
        <a:defRPr sz="1825" kern="1200">
          <a:solidFill>
            <a:schemeClr val="tx1"/>
          </a:solidFill>
          <a:latin typeface="+mn-lt"/>
          <a:ea typeface="+mn-ea"/>
          <a:cs typeface="+mn-cs"/>
        </a:defRPr>
      </a:lvl3pPr>
      <a:lvl4pPr marL="1199731" indent="-171391" algn="l" defTabSz="342781" rtl="0" eaLnBrk="1" latinLnBrk="0" hangingPunct="1">
        <a:spcBef>
          <a:spcPct val="20000"/>
        </a:spcBef>
        <a:buFont typeface="Arial"/>
        <a:buChar char="–"/>
        <a:defRPr sz="1508" kern="1200">
          <a:solidFill>
            <a:schemeClr val="tx1"/>
          </a:solidFill>
          <a:latin typeface="+mn-lt"/>
          <a:ea typeface="+mn-ea"/>
          <a:cs typeface="+mn-cs"/>
        </a:defRPr>
      </a:lvl4pPr>
      <a:lvl5pPr marL="1542513" indent="-171391" algn="l" defTabSz="342781" rtl="0" eaLnBrk="1" latinLnBrk="0" hangingPunct="1">
        <a:spcBef>
          <a:spcPct val="20000"/>
        </a:spcBef>
        <a:buFont typeface="Arial"/>
        <a:buChar char="»"/>
        <a:defRPr sz="1508" kern="1200">
          <a:solidFill>
            <a:schemeClr val="tx1"/>
          </a:solidFill>
          <a:latin typeface="+mn-lt"/>
          <a:ea typeface="+mn-ea"/>
          <a:cs typeface="+mn-cs"/>
        </a:defRPr>
      </a:lvl5pPr>
      <a:lvl6pPr marL="1885292" indent="-171391" algn="l" defTabSz="342781" rtl="0" eaLnBrk="1" latinLnBrk="0" hangingPunct="1">
        <a:spcBef>
          <a:spcPct val="20000"/>
        </a:spcBef>
        <a:buFont typeface="Arial"/>
        <a:buChar char="•"/>
        <a:defRPr sz="1508" kern="1200">
          <a:solidFill>
            <a:schemeClr val="tx1"/>
          </a:solidFill>
          <a:latin typeface="+mn-lt"/>
          <a:ea typeface="+mn-ea"/>
          <a:cs typeface="+mn-cs"/>
        </a:defRPr>
      </a:lvl6pPr>
      <a:lvl7pPr marL="2228072" indent="-171391" algn="l" defTabSz="342781" rtl="0" eaLnBrk="1" latinLnBrk="0" hangingPunct="1">
        <a:spcBef>
          <a:spcPct val="20000"/>
        </a:spcBef>
        <a:buFont typeface="Arial"/>
        <a:buChar char="•"/>
        <a:defRPr sz="1508" kern="1200">
          <a:solidFill>
            <a:schemeClr val="tx1"/>
          </a:solidFill>
          <a:latin typeface="+mn-lt"/>
          <a:ea typeface="+mn-ea"/>
          <a:cs typeface="+mn-cs"/>
        </a:defRPr>
      </a:lvl7pPr>
      <a:lvl8pPr marL="2570850" indent="-171391" algn="l" defTabSz="342781" rtl="0" eaLnBrk="1" latinLnBrk="0" hangingPunct="1">
        <a:spcBef>
          <a:spcPct val="20000"/>
        </a:spcBef>
        <a:buFont typeface="Arial"/>
        <a:buChar char="•"/>
        <a:defRPr sz="1508" kern="1200">
          <a:solidFill>
            <a:schemeClr val="tx1"/>
          </a:solidFill>
          <a:latin typeface="+mn-lt"/>
          <a:ea typeface="+mn-ea"/>
          <a:cs typeface="+mn-cs"/>
        </a:defRPr>
      </a:lvl8pPr>
      <a:lvl9pPr marL="2913633" indent="-171391" algn="l" defTabSz="342781" rtl="0" eaLnBrk="1" latinLnBrk="0" hangingPunct="1">
        <a:spcBef>
          <a:spcPct val="20000"/>
        </a:spcBef>
        <a:buFont typeface="Arial"/>
        <a:buChar char="•"/>
        <a:defRPr sz="1508" kern="1200">
          <a:solidFill>
            <a:schemeClr val="tx1"/>
          </a:solidFill>
          <a:latin typeface="+mn-lt"/>
          <a:ea typeface="+mn-ea"/>
          <a:cs typeface="+mn-cs"/>
        </a:defRPr>
      </a:lvl9pPr>
    </p:bodyStyle>
    <p:otherStyle>
      <a:defPPr>
        <a:defRPr lang="en-US"/>
      </a:defPPr>
      <a:lvl1pPr marL="0" algn="l" defTabSz="342781" rtl="0" eaLnBrk="1" latinLnBrk="0" hangingPunct="1">
        <a:defRPr sz="1349" kern="1200">
          <a:solidFill>
            <a:schemeClr val="tx1"/>
          </a:solidFill>
          <a:latin typeface="+mn-lt"/>
          <a:ea typeface="+mn-ea"/>
          <a:cs typeface="+mn-cs"/>
        </a:defRPr>
      </a:lvl1pPr>
      <a:lvl2pPr marL="342781" algn="l" defTabSz="342781" rtl="0" eaLnBrk="1" latinLnBrk="0" hangingPunct="1">
        <a:defRPr sz="1349" kern="1200">
          <a:solidFill>
            <a:schemeClr val="tx1"/>
          </a:solidFill>
          <a:latin typeface="+mn-lt"/>
          <a:ea typeface="+mn-ea"/>
          <a:cs typeface="+mn-cs"/>
        </a:defRPr>
      </a:lvl2pPr>
      <a:lvl3pPr marL="685560" algn="l" defTabSz="342781" rtl="0" eaLnBrk="1" latinLnBrk="0" hangingPunct="1">
        <a:defRPr sz="1349" kern="1200">
          <a:solidFill>
            <a:schemeClr val="tx1"/>
          </a:solidFill>
          <a:latin typeface="+mn-lt"/>
          <a:ea typeface="+mn-ea"/>
          <a:cs typeface="+mn-cs"/>
        </a:defRPr>
      </a:lvl3pPr>
      <a:lvl4pPr marL="1028340" algn="l" defTabSz="342781" rtl="0" eaLnBrk="1" latinLnBrk="0" hangingPunct="1">
        <a:defRPr sz="1349" kern="1200">
          <a:solidFill>
            <a:schemeClr val="tx1"/>
          </a:solidFill>
          <a:latin typeface="+mn-lt"/>
          <a:ea typeface="+mn-ea"/>
          <a:cs typeface="+mn-cs"/>
        </a:defRPr>
      </a:lvl4pPr>
      <a:lvl5pPr marL="1371120" algn="l" defTabSz="342781" rtl="0" eaLnBrk="1" latinLnBrk="0" hangingPunct="1">
        <a:defRPr sz="1349" kern="1200">
          <a:solidFill>
            <a:schemeClr val="tx1"/>
          </a:solidFill>
          <a:latin typeface="+mn-lt"/>
          <a:ea typeface="+mn-ea"/>
          <a:cs typeface="+mn-cs"/>
        </a:defRPr>
      </a:lvl5pPr>
      <a:lvl6pPr marL="1713902" algn="l" defTabSz="342781" rtl="0" eaLnBrk="1" latinLnBrk="0" hangingPunct="1">
        <a:defRPr sz="1349" kern="1200">
          <a:solidFill>
            <a:schemeClr val="tx1"/>
          </a:solidFill>
          <a:latin typeface="+mn-lt"/>
          <a:ea typeface="+mn-ea"/>
          <a:cs typeface="+mn-cs"/>
        </a:defRPr>
      </a:lvl6pPr>
      <a:lvl7pPr marL="2056682" algn="l" defTabSz="342781" rtl="0" eaLnBrk="1" latinLnBrk="0" hangingPunct="1">
        <a:defRPr sz="1349" kern="1200">
          <a:solidFill>
            <a:schemeClr val="tx1"/>
          </a:solidFill>
          <a:latin typeface="+mn-lt"/>
          <a:ea typeface="+mn-ea"/>
          <a:cs typeface="+mn-cs"/>
        </a:defRPr>
      </a:lvl7pPr>
      <a:lvl8pPr marL="2399462" algn="l" defTabSz="342781" rtl="0" eaLnBrk="1" latinLnBrk="0" hangingPunct="1">
        <a:defRPr sz="1349" kern="1200">
          <a:solidFill>
            <a:schemeClr val="tx1"/>
          </a:solidFill>
          <a:latin typeface="+mn-lt"/>
          <a:ea typeface="+mn-ea"/>
          <a:cs typeface="+mn-cs"/>
        </a:defRPr>
      </a:lvl8pPr>
      <a:lvl9pPr marL="2742241" algn="l" defTabSz="342781"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ughnuteconomics.org/about-doughnut-economic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doughnuteconomics.org/about-doughnut-economics" TargetMode="Externa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democracy.leeds.gov.uk/documents/s181576/4%20Anchor%20Institution%20Progression%20Framework%20Toolkit.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les.org.uk/what-is-community-wealth-building/what-is-an-anchor-instituti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ica.coop/en/cooperatives/facts-and-figures" TargetMode="Externa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legislation.gov.uk/ukpga/2014/26/contents/enacted"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cles.org.uk/community-wealth-building/what-is-community-wealth-build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2D55-F560-758E-E4C8-DAA139E2FE8E}"/>
              </a:ext>
            </a:extLst>
          </p:cNvPr>
          <p:cNvSpPr>
            <a:spLocks noGrp="1"/>
          </p:cNvSpPr>
          <p:nvPr>
            <p:ph type="ctrTitle"/>
          </p:nvPr>
        </p:nvSpPr>
        <p:spPr/>
        <p:txBody>
          <a:bodyPr>
            <a:normAutofit/>
          </a:bodyPr>
          <a:lstStyle/>
          <a:p>
            <a:r>
              <a:rPr lang="en-GB" sz="5400" dirty="0"/>
              <a:t>Cooperatives Background Slides</a:t>
            </a:r>
          </a:p>
        </p:txBody>
      </p:sp>
      <p:sp>
        <p:nvSpPr>
          <p:cNvPr id="3" name="Subtitle 2">
            <a:extLst>
              <a:ext uri="{FF2B5EF4-FFF2-40B4-BE49-F238E27FC236}">
                <a16:creationId xmlns:a16="http://schemas.microsoft.com/office/drawing/2014/main" id="{4485FDB3-27EA-2182-76CC-F0377C41AF55}"/>
              </a:ext>
            </a:extLst>
          </p:cNvPr>
          <p:cNvSpPr>
            <a:spLocks noGrp="1"/>
          </p:cNvSpPr>
          <p:nvPr>
            <p:ph type="subTitle" idx="1"/>
          </p:nvPr>
        </p:nvSpPr>
        <p:spPr/>
        <p:txBody>
          <a:bodyPr/>
          <a:lstStyle/>
          <a:p>
            <a:r>
              <a:rPr lang="en-GB" dirty="0"/>
              <a:t>Jonathan Nunn, Kirklees Council</a:t>
            </a:r>
          </a:p>
        </p:txBody>
      </p:sp>
    </p:spTree>
    <p:extLst>
      <p:ext uri="{BB962C8B-B14F-4D97-AF65-F5344CB8AC3E}">
        <p14:creationId xmlns:p14="http://schemas.microsoft.com/office/powerpoint/2010/main" val="3080074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A84DD-C57E-F6A5-AD73-F1F90F1A7C7E}"/>
              </a:ext>
            </a:extLst>
          </p:cNvPr>
          <p:cNvSpPr>
            <a:spLocks noGrp="1"/>
          </p:cNvSpPr>
          <p:nvPr>
            <p:ph type="title"/>
          </p:nvPr>
        </p:nvSpPr>
        <p:spPr>
          <a:xfrm>
            <a:off x="1952625" y="235745"/>
            <a:ext cx="8293894" cy="908845"/>
          </a:xfrm>
        </p:spPr>
        <p:txBody>
          <a:bodyPr>
            <a:noAutofit/>
          </a:bodyPr>
          <a:lstStyle/>
          <a:p>
            <a:r>
              <a:rPr lang="en-GB" sz="2800" b="1" u="sng" kern="100">
                <a:latin typeface="Calibri" panose="020F0502020204030204" pitchFamily="34" charset="0"/>
                <a:ea typeface="Calibri" panose="020F0502020204030204" pitchFamily="34" charset="0"/>
                <a:cs typeface="Times New Roman" panose="02020603050405020304" pitchFamily="18" charset="0"/>
              </a:rPr>
              <a:t>How</a:t>
            </a:r>
            <a:r>
              <a:rPr lang="en-GB" sz="2800" b="1" kern="100">
                <a:latin typeface="Calibri" panose="020F0502020204030204" pitchFamily="34" charset="0"/>
                <a:ea typeface="Calibri" panose="020F0502020204030204" pitchFamily="34" charset="0"/>
                <a:cs typeface="Times New Roman" panose="02020603050405020304" pitchFamily="18" charset="0"/>
              </a:rPr>
              <a:t> do we really create inclusive growth – what do we need to do differently?</a:t>
            </a:r>
            <a:endParaRPr lang="en-GB"/>
          </a:p>
        </p:txBody>
      </p:sp>
      <p:pic>
        <p:nvPicPr>
          <p:cNvPr id="7" name="Content Placeholder 6" descr="Chart, line chart&#10;&#10;Description automatically generated">
            <a:extLst>
              <a:ext uri="{FF2B5EF4-FFF2-40B4-BE49-F238E27FC236}">
                <a16:creationId xmlns:a16="http://schemas.microsoft.com/office/drawing/2014/main" id="{01BC8DB6-6295-E90C-340E-084FB65C194E}"/>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777734" y="1181048"/>
            <a:ext cx="6051134" cy="4111671"/>
          </a:xfrm>
        </p:spPr>
      </p:pic>
      <p:sp>
        <p:nvSpPr>
          <p:cNvPr id="10" name="TextBox 9">
            <a:extLst>
              <a:ext uri="{FF2B5EF4-FFF2-40B4-BE49-F238E27FC236}">
                <a16:creationId xmlns:a16="http://schemas.microsoft.com/office/drawing/2014/main" id="{28C6C2FB-7524-3AB7-B1AD-B2479D8E2CA8}"/>
              </a:ext>
            </a:extLst>
          </p:cNvPr>
          <p:cNvSpPr txBox="1"/>
          <p:nvPr/>
        </p:nvSpPr>
        <p:spPr>
          <a:xfrm>
            <a:off x="7686399" y="1873189"/>
            <a:ext cx="3887877" cy="2062103"/>
          </a:xfrm>
          <a:prstGeom prst="rect">
            <a:avLst/>
          </a:prstGeom>
          <a:noFill/>
        </p:spPr>
        <p:txBody>
          <a:bodyPr wrap="square" rtlCol="0">
            <a:spAutoFit/>
          </a:bodyPr>
          <a:lstStyle/>
          <a:p>
            <a:r>
              <a:rPr lang="en-GB" sz="3200" dirty="0">
                <a:solidFill>
                  <a:schemeClr val="tx2"/>
                </a:solidFill>
              </a:rPr>
              <a:t>Nationally the bottom 10% have seen no improvement in living standards in 20 years</a:t>
            </a:r>
          </a:p>
        </p:txBody>
      </p:sp>
      <p:sp>
        <p:nvSpPr>
          <p:cNvPr id="3" name="TextBox 2">
            <a:extLst>
              <a:ext uri="{FF2B5EF4-FFF2-40B4-BE49-F238E27FC236}">
                <a16:creationId xmlns:a16="http://schemas.microsoft.com/office/drawing/2014/main" id="{CCD6F52D-2A2E-6681-0376-86C82AE64015}"/>
              </a:ext>
            </a:extLst>
          </p:cNvPr>
          <p:cNvSpPr txBox="1"/>
          <p:nvPr/>
        </p:nvSpPr>
        <p:spPr>
          <a:xfrm>
            <a:off x="31513" y="6594613"/>
            <a:ext cx="9032581"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chemeClr val="bg1"/>
                </a:solidFill>
                <a:effectLst/>
                <a:uLnTx/>
                <a:uFillTx/>
                <a:latin typeface="Calibri"/>
                <a:ea typeface="+mn-ea"/>
                <a:cs typeface="+mn-cs"/>
              </a:rPr>
              <a:t>Source: New Economics Foundation, 2021. Analysis ONS HBAI in The UK’s Living Standard’s Crisis.</a:t>
            </a:r>
          </a:p>
        </p:txBody>
      </p:sp>
    </p:spTree>
    <p:extLst>
      <p:ext uri="{BB962C8B-B14F-4D97-AF65-F5344CB8AC3E}">
        <p14:creationId xmlns:p14="http://schemas.microsoft.com/office/powerpoint/2010/main" val="1458706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itle 161">
            <a:extLst>
              <a:ext uri="{FF2B5EF4-FFF2-40B4-BE49-F238E27FC236}">
                <a16:creationId xmlns:a16="http://schemas.microsoft.com/office/drawing/2014/main" id="{2D3EF28F-F69A-5694-7C20-9384852ACC1B}"/>
              </a:ext>
            </a:extLst>
          </p:cNvPr>
          <p:cNvSpPr>
            <a:spLocks noGrp="1"/>
          </p:cNvSpPr>
          <p:nvPr>
            <p:ph type="title"/>
          </p:nvPr>
        </p:nvSpPr>
        <p:spPr/>
        <p:txBody>
          <a:bodyPr anchor="b"/>
          <a:lstStyle/>
          <a:p>
            <a:pPr algn="r"/>
            <a:r>
              <a:rPr lang="en-GB" dirty="0"/>
              <a:t>Connections to </a:t>
            </a:r>
            <a:br>
              <a:rPr lang="en-GB" dirty="0"/>
            </a:br>
            <a:r>
              <a:rPr lang="en-GB" dirty="0"/>
              <a:t>Doughnut Economics</a:t>
            </a:r>
          </a:p>
        </p:txBody>
      </p:sp>
      <p:sp>
        <p:nvSpPr>
          <p:cNvPr id="163" name="Content Placeholder 162">
            <a:extLst>
              <a:ext uri="{FF2B5EF4-FFF2-40B4-BE49-F238E27FC236}">
                <a16:creationId xmlns:a16="http://schemas.microsoft.com/office/drawing/2014/main" id="{9736A788-AC1C-DE49-6C24-65E0A9EA64A7}"/>
              </a:ext>
            </a:extLst>
          </p:cNvPr>
          <p:cNvSpPr>
            <a:spLocks noGrp="1"/>
          </p:cNvSpPr>
          <p:nvPr>
            <p:ph sz="half" idx="1"/>
          </p:nvPr>
        </p:nvSpPr>
        <p:spPr/>
        <p:txBody>
          <a:bodyPr/>
          <a:lstStyle/>
          <a:p>
            <a:endParaRPr lang="en-GB"/>
          </a:p>
        </p:txBody>
      </p:sp>
      <p:sp>
        <p:nvSpPr>
          <p:cNvPr id="164" name="Content Placeholder 163">
            <a:extLst>
              <a:ext uri="{FF2B5EF4-FFF2-40B4-BE49-F238E27FC236}">
                <a16:creationId xmlns:a16="http://schemas.microsoft.com/office/drawing/2014/main" id="{79FDDE50-E258-B016-F5F5-7A1F15164310}"/>
              </a:ext>
            </a:extLst>
          </p:cNvPr>
          <p:cNvSpPr>
            <a:spLocks noGrp="1"/>
          </p:cNvSpPr>
          <p:nvPr>
            <p:ph sz="half" idx="2"/>
          </p:nvPr>
        </p:nvSpPr>
        <p:spPr/>
        <p:txBody>
          <a:bodyPr/>
          <a:lstStyle/>
          <a:p>
            <a:r>
              <a:rPr lang="en-GB" dirty="0"/>
              <a:t>Mainstream business models focused on wealth accumulation, linear extraction-production-disposal models</a:t>
            </a:r>
          </a:p>
          <a:p>
            <a:r>
              <a:rPr lang="en-GB" dirty="0"/>
              <a:t>Alternatives increase focus on meeting social foundations and keeping within ecological limits</a:t>
            </a:r>
          </a:p>
          <a:p>
            <a:endParaRPr lang="en-GB" dirty="0"/>
          </a:p>
          <a:p>
            <a:endParaRPr lang="en-GB" dirty="0"/>
          </a:p>
        </p:txBody>
      </p:sp>
      <p:grpSp>
        <p:nvGrpSpPr>
          <p:cNvPr id="101" name="Doughnut">
            <a:extLst>
              <a:ext uri="{FF2B5EF4-FFF2-40B4-BE49-F238E27FC236}">
                <a16:creationId xmlns:a16="http://schemas.microsoft.com/office/drawing/2014/main" id="{9BCFB3F4-F22A-11E8-63F5-2A0D6BEEA39F}"/>
              </a:ext>
            </a:extLst>
          </p:cNvPr>
          <p:cNvGrpSpPr>
            <a:grpSpLocks noChangeAspect="1"/>
          </p:cNvGrpSpPr>
          <p:nvPr/>
        </p:nvGrpSpPr>
        <p:grpSpPr>
          <a:xfrm>
            <a:off x="398651" y="588219"/>
            <a:ext cx="5904656" cy="5904656"/>
            <a:chOff x="1530221" y="496550"/>
            <a:chExt cx="5904656" cy="5904656"/>
          </a:xfrm>
        </p:grpSpPr>
        <p:grpSp>
          <p:nvGrpSpPr>
            <p:cNvPr id="102" name="Doughnut">
              <a:extLst>
                <a:ext uri="{FF2B5EF4-FFF2-40B4-BE49-F238E27FC236}">
                  <a16:creationId xmlns:a16="http://schemas.microsoft.com/office/drawing/2014/main" id="{107C9C93-23EE-C591-EC4A-0E79C5493418}"/>
                </a:ext>
              </a:extLst>
            </p:cNvPr>
            <p:cNvGrpSpPr/>
            <p:nvPr/>
          </p:nvGrpSpPr>
          <p:grpSpPr>
            <a:xfrm>
              <a:off x="1530221" y="496550"/>
              <a:ext cx="5904656" cy="5904656"/>
              <a:chOff x="1619672" y="476672"/>
              <a:chExt cx="5904656" cy="5904656"/>
            </a:xfrm>
          </p:grpSpPr>
          <p:sp>
            <p:nvSpPr>
              <p:cNvPr id="105" name="Elipse 5">
                <a:extLst>
                  <a:ext uri="{FF2B5EF4-FFF2-40B4-BE49-F238E27FC236}">
                    <a16:creationId xmlns:a16="http://schemas.microsoft.com/office/drawing/2014/main" id="{13120885-B049-1AF3-38A9-1D901A998BD6}"/>
                  </a:ext>
                </a:extLst>
              </p:cNvPr>
              <p:cNvSpPr/>
              <p:nvPr/>
            </p:nvSpPr>
            <p:spPr>
              <a:xfrm>
                <a:off x="1619672" y="476672"/>
                <a:ext cx="5904656" cy="5904656"/>
              </a:xfrm>
              <a:prstGeom prst="ellipse">
                <a:avLst/>
              </a:prstGeom>
              <a:gradFill flip="none" rotWithShape="1">
                <a:gsLst>
                  <a:gs pos="54000">
                    <a:schemeClr val="accent2">
                      <a:lumMod val="60000"/>
                      <a:lumOff val="40000"/>
                    </a:schemeClr>
                  </a:gs>
                  <a:gs pos="1000">
                    <a:schemeClr val="accent2">
                      <a:lumMod val="60000"/>
                      <a:lumOff val="40000"/>
                    </a:schemeClr>
                  </a:gs>
                  <a:gs pos="71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6" name="Grupo 32">
                <a:extLst>
                  <a:ext uri="{FF2B5EF4-FFF2-40B4-BE49-F238E27FC236}">
                    <a16:creationId xmlns:a16="http://schemas.microsoft.com/office/drawing/2014/main" id="{3709A535-F441-2DAD-429C-EAE069A4D256}"/>
                  </a:ext>
                </a:extLst>
              </p:cNvPr>
              <p:cNvGrpSpPr/>
              <p:nvPr/>
            </p:nvGrpSpPr>
            <p:grpSpPr>
              <a:xfrm>
                <a:off x="1629197" y="530678"/>
                <a:ext cx="5885606" cy="5850650"/>
                <a:chOff x="1638722" y="692696"/>
                <a:chExt cx="5885606" cy="5850650"/>
              </a:xfrm>
              <a:noFill/>
            </p:grpSpPr>
            <p:cxnSp>
              <p:nvCxnSpPr>
                <p:cNvPr id="126" name="Conector reto 26">
                  <a:extLst>
                    <a:ext uri="{FF2B5EF4-FFF2-40B4-BE49-F238E27FC236}">
                      <a16:creationId xmlns:a16="http://schemas.microsoft.com/office/drawing/2014/main" id="{04BA5C5E-4ACE-5117-4688-EF9A9ED6D881}"/>
                    </a:ext>
                  </a:extLst>
                </p:cNvPr>
                <p:cNvCxnSpPr/>
                <p:nvPr/>
              </p:nvCxnSpPr>
              <p:spPr>
                <a:xfrm>
                  <a:off x="4572000" y="3446930"/>
                  <a:ext cx="2952328" cy="461682"/>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Conector reto 27">
                  <a:extLst>
                    <a:ext uri="{FF2B5EF4-FFF2-40B4-BE49-F238E27FC236}">
                      <a16:creationId xmlns:a16="http://schemas.microsoft.com/office/drawing/2014/main" id="{7874F066-E402-16BF-5AF4-7CC6B5F69F32}"/>
                    </a:ext>
                  </a:extLst>
                </p:cNvPr>
                <p:cNvCxnSpPr/>
                <p:nvPr/>
              </p:nvCxnSpPr>
              <p:spPr>
                <a:xfrm>
                  <a:off x="4572000" y="3491755"/>
                  <a:ext cx="1917175" cy="2160000"/>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Conector reto 28">
                  <a:extLst>
                    <a:ext uri="{FF2B5EF4-FFF2-40B4-BE49-F238E27FC236}">
                      <a16:creationId xmlns:a16="http://schemas.microsoft.com/office/drawing/2014/main" id="{5874C997-A85C-0DCA-1582-DE17F72FEAD1}"/>
                    </a:ext>
                  </a:extLst>
                </p:cNvPr>
                <p:cNvCxnSpPr>
                  <a:endCxn id="105" idx="4"/>
                </p:cNvCxnSpPr>
                <p:nvPr/>
              </p:nvCxnSpPr>
              <p:spPr>
                <a:xfrm>
                  <a:off x="4572000" y="3429000"/>
                  <a:ext cx="9525" cy="311434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Conector reto 29">
                  <a:extLst>
                    <a:ext uri="{FF2B5EF4-FFF2-40B4-BE49-F238E27FC236}">
                      <a16:creationId xmlns:a16="http://schemas.microsoft.com/office/drawing/2014/main" id="{9830F5C6-67CF-D650-0444-0029CBA2C712}"/>
                    </a:ext>
                  </a:extLst>
                </p:cNvPr>
                <p:cNvCxnSpPr/>
                <p:nvPr/>
              </p:nvCxnSpPr>
              <p:spPr>
                <a:xfrm flipH="1">
                  <a:off x="2681720" y="3455895"/>
                  <a:ext cx="1962000" cy="2222755"/>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Conector reto 30">
                  <a:extLst>
                    <a:ext uri="{FF2B5EF4-FFF2-40B4-BE49-F238E27FC236}">
                      <a16:creationId xmlns:a16="http://schemas.microsoft.com/office/drawing/2014/main" id="{AF05013F-0A23-1736-5AF4-412A16FA1527}"/>
                    </a:ext>
                  </a:extLst>
                </p:cNvPr>
                <p:cNvCxnSpPr/>
                <p:nvPr/>
              </p:nvCxnSpPr>
              <p:spPr>
                <a:xfrm flipH="1">
                  <a:off x="1638722" y="3448050"/>
                  <a:ext cx="2952328" cy="479612"/>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Conector reto 31">
                  <a:extLst>
                    <a:ext uri="{FF2B5EF4-FFF2-40B4-BE49-F238E27FC236}">
                      <a16:creationId xmlns:a16="http://schemas.microsoft.com/office/drawing/2014/main" id="{6654158F-EA70-E5BC-78B5-B82E6D67060D}"/>
                    </a:ext>
                  </a:extLst>
                </p:cNvPr>
                <p:cNvCxnSpPr/>
                <p:nvPr/>
              </p:nvCxnSpPr>
              <p:spPr>
                <a:xfrm flipH="1" flipV="1">
                  <a:off x="2071407" y="1892206"/>
                  <a:ext cx="2483225" cy="168536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Conector reto 32">
                  <a:extLst>
                    <a:ext uri="{FF2B5EF4-FFF2-40B4-BE49-F238E27FC236}">
                      <a16:creationId xmlns:a16="http://schemas.microsoft.com/office/drawing/2014/main" id="{AB2BB43B-7895-803A-A64E-7571BBD468C1}"/>
                    </a:ext>
                  </a:extLst>
                </p:cNvPr>
                <p:cNvCxnSpPr/>
                <p:nvPr/>
              </p:nvCxnSpPr>
              <p:spPr>
                <a:xfrm flipH="1" flipV="1">
                  <a:off x="3563888" y="692696"/>
                  <a:ext cx="1008112" cy="273630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Conector reto 33">
                  <a:extLst>
                    <a:ext uri="{FF2B5EF4-FFF2-40B4-BE49-F238E27FC236}">
                      <a16:creationId xmlns:a16="http://schemas.microsoft.com/office/drawing/2014/main" id="{6732EE20-733A-35F8-016C-CB61E1B3A6C9}"/>
                    </a:ext>
                  </a:extLst>
                </p:cNvPr>
                <p:cNvCxnSpPr/>
                <p:nvPr/>
              </p:nvCxnSpPr>
              <p:spPr>
                <a:xfrm flipV="1">
                  <a:off x="4572000" y="692696"/>
                  <a:ext cx="1008112" cy="273630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7" name="Elipse 7">
                <a:extLst>
                  <a:ext uri="{FF2B5EF4-FFF2-40B4-BE49-F238E27FC236}">
                    <a16:creationId xmlns:a16="http://schemas.microsoft.com/office/drawing/2014/main" id="{D865EEC3-6293-3F99-C11C-3609E87260B8}"/>
                  </a:ext>
                </a:extLst>
              </p:cNvPr>
              <p:cNvSpPr>
                <a:spLocks noChangeAspect="1"/>
              </p:cNvSpPr>
              <p:nvPr/>
            </p:nvSpPr>
            <p:spPr>
              <a:xfrm>
                <a:off x="2412000" y="1269000"/>
                <a:ext cx="4320000" cy="4320000"/>
              </a:xfrm>
              <a:prstGeom prst="ellipse">
                <a:avLst/>
              </a:prstGeom>
              <a:solidFill>
                <a:srgbClr val="008000"/>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Elipse 8">
                <a:extLst>
                  <a:ext uri="{FF2B5EF4-FFF2-40B4-BE49-F238E27FC236}">
                    <a16:creationId xmlns:a16="http://schemas.microsoft.com/office/drawing/2014/main" id="{490C8648-7B42-7EA7-3CDF-7FC96D5D3C6F}"/>
                  </a:ext>
                </a:extLst>
              </p:cNvPr>
              <p:cNvSpPr>
                <a:spLocks noChangeAspect="1"/>
              </p:cNvSpPr>
              <p:nvPr/>
            </p:nvSpPr>
            <p:spPr>
              <a:xfrm>
                <a:off x="2610000" y="1467000"/>
                <a:ext cx="3924000" cy="3924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 name="Elipse 9">
                <a:extLst>
                  <a:ext uri="{FF2B5EF4-FFF2-40B4-BE49-F238E27FC236}">
                    <a16:creationId xmlns:a16="http://schemas.microsoft.com/office/drawing/2014/main" id="{0C713406-59E8-5896-1A68-6A33D7761CD5}"/>
                  </a:ext>
                </a:extLst>
              </p:cNvPr>
              <p:cNvSpPr>
                <a:spLocks noChangeAspect="1"/>
              </p:cNvSpPr>
              <p:nvPr/>
            </p:nvSpPr>
            <p:spPr>
              <a:xfrm>
                <a:off x="3114000" y="1971000"/>
                <a:ext cx="2916000" cy="2916000"/>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0" name="Elipse 10">
                <a:extLst>
                  <a:ext uri="{FF2B5EF4-FFF2-40B4-BE49-F238E27FC236}">
                    <a16:creationId xmlns:a16="http://schemas.microsoft.com/office/drawing/2014/main" id="{E296107A-C1DA-85AE-707C-9C0EF4156DB7}"/>
                  </a:ext>
                </a:extLst>
              </p:cNvPr>
              <p:cNvSpPr>
                <a:spLocks noChangeAspect="1"/>
              </p:cNvSpPr>
              <p:nvPr/>
            </p:nvSpPr>
            <p:spPr>
              <a:xfrm>
                <a:off x="3293696" y="2150696"/>
                <a:ext cx="2556608" cy="2556608"/>
              </a:xfrm>
              <a:prstGeom prst="ellipse">
                <a:avLst/>
              </a:prstGeom>
              <a:gradFill>
                <a:gsLst>
                  <a:gs pos="27000">
                    <a:schemeClr val="bg1"/>
                  </a:gs>
                  <a:gs pos="68000">
                    <a:schemeClr val="accent6"/>
                  </a:gs>
                </a:gsLst>
                <a:path path="circle">
                  <a:fillToRect l="50000" t="50000" r="50000" b="50000"/>
                </a:path>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1" name="Grupo 47">
                <a:extLst>
                  <a:ext uri="{FF2B5EF4-FFF2-40B4-BE49-F238E27FC236}">
                    <a16:creationId xmlns:a16="http://schemas.microsoft.com/office/drawing/2014/main" id="{6CD056E9-C47D-D4F0-0A2F-0925CED3343D}"/>
                  </a:ext>
                </a:extLst>
              </p:cNvPr>
              <p:cNvGrpSpPr/>
              <p:nvPr/>
            </p:nvGrpSpPr>
            <p:grpSpPr>
              <a:xfrm>
                <a:off x="3293696" y="2150696"/>
                <a:ext cx="2556608" cy="2556608"/>
                <a:chOff x="3293696" y="2150696"/>
                <a:chExt cx="2556608" cy="2556608"/>
              </a:xfrm>
            </p:grpSpPr>
            <p:cxnSp>
              <p:nvCxnSpPr>
                <p:cNvPr id="117" name="Conector reto 17">
                  <a:extLst>
                    <a:ext uri="{FF2B5EF4-FFF2-40B4-BE49-F238E27FC236}">
                      <a16:creationId xmlns:a16="http://schemas.microsoft.com/office/drawing/2014/main" id="{1FF60960-2B69-DC68-CFFF-55BE71A62B14}"/>
                    </a:ext>
                  </a:extLst>
                </p:cNvPr>
                <p:cNvCxnSpPr/>
                <p:nvPr/>
              </p:nvCxnSpPr>
              <p:spPr>
                <a:xfrm flipV="1">
                  <a:off x="3957005" y="3414839"/>
                  <a:ext cx="606903" cy="1108609"/>
                </a:xfrm>
                <a:prstGeom prst="line">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8" name="Conector reto 18">
                  <a:extLst>
                    <a:ext uri="{FF2B5EF4-FFF2-40B4-BE49-F238E27FC236}">
                      <a16:creationId xmlns:a16="http://schemas.microsoft.com/office/drawing/2014/main" id="{EF44DE21-DD2A-9A7F-5612-19C878E7297F}"/>
                    </a:ext>
                  </a:extLst>
                </p:cNvPr>
                <p:cNvCxnSpPr/>
                <p:nvPr/>
              </p:nvCxnSpPr>
              <p:spPr>
                <a:xfrm flipV="1">
                  <a:off x="3487667" y="3406747"/>
                  <a:ext cx="1076241" cy="655455"/>
                </a:xfrm>
                <a:prstGeom prst="line">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Conector reto 19">
                  <a:extLst>
                    <a:ext uri="{FF2B5EF4-FFF2-40B4-BE49-F238E27FC236}">
                      <a16:creationId xmlns:a16="http://schemas.microsoft.com/office/drawing/2014/main" id="{9A71AC4C-25E8-AB27-17CB-E06BADE5CE62}"/>
                    </a:ext>
                  </a:extLst>
                </p:cNvPr>
                <p:cNvCxnSpPr>
                  <a:stCxn id="110" idx="2"/>
                  <a:endCxn id="110" idx="6"/>
                </p:cNvCxnSpPr>
                <p:nvPr/>
              </p:nvCxnSpPr>
              <p:spPr>
                <a:xfrm>
                  <a:off x="3293696" y="3429000"/>
                  <a:ext cx="2556608" cy="0"/>
                </a:xfrm>
                <a:prstGeom prst="line">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Conector reto 20">
                  <a:extLst>
                    <a:ext uri="{FF2B5EF4-FFF2-40B4-BE49-F238E27FC236}">
                      <a16:creationId xmlns:a16="http://schemas.microsoft.com/office/drawing/2014/main" id="{44899BA8-4CB5-FE73-37CC-98195A351BC1}"/>
                    </a:ext>
                  </a:extLst>
                </p:cNvPr>
                <p:cNvCxnSpPr>
                  <a:endCxn id="116" idx="3"/>
                </p:cNvCxnSpPr>
                <p:nvPr/>
              </p:nvCxnSpPr>
              <p:spPr>
                <a:xfrm>
                  <a:off x="3932729" y="2330506"/>
                  <a:ext cx="660709" cy="1101859"/>
                </a:xfrm>
                <a:prstGeom prst="line">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1" name="Conector reto 21">
                  <a:extLst>
                    <a:ext uri="{FF2B5EF4-FFF2-40B4-BE49-F238E27FC236}">
                      <a16:creationId xmlns:a16="http://schemas.microsoft.com/office/drawing/2014/main" id="{5CE6ACB1-91D5-0A25-7016-1B7C27C0D2B8}"/>
                    </a:ext>
                  </a:extLst>
                </p:cNvPr>
                <p:cNvCxnSpPr>
                  <a:stCxn id="110" idx="0"/>
                  <a:endCxn id="110" idx="4"/>
                </p:cNvCxnSpPr>
                <p:nvPr/>
              </p:nvCxnSpPr>
              <p:spPr>
                <a:xfrm>
                  <a:off x="4572000" y="2150696"/>
                  <a:ext cx="0" cy="2556608"/>
                </a:xfrm>
                <a:prstGeom prst="line">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2" name="Conector reto 22">
                  <a:extLst>
                    <a:ext uri="{FF2B5EF4-FFF2-40B4-BE49-F238E27FC236}">
                      <a16:creationId xmlns:a16="http://schemas.microsoft.com/office/drawing/2014/main" id="{C535D32A-942D-4776-695D-47B251B63574}"/>
                    </a:ext>
                  </a:extLst>
                </p:cNvPr>
                <p:cNvCxnSpPr>
                  <a:endCxn id="116" idx="3"/>
                </p:cNvCxnSpPr>
                <p:nvPr/>
              </p:nvCxnSpPr>
              <p:spPr>
                <a:xfrm flipH="1">
                  <a:off x="4593438" y="2338598"/>
                  <a:ext cx="617833" cy="1093767"/>
                </a:xfrm>
                <a:prstGeom prst="line">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Conector reto 23">
                  <a:extLst>
                    <a:ext uri="{FF2B5EF4-FFF2-40B4-BE49-F238E27FC236}">
                      <a16:creationId xmlns:a16="http://schemas.microsoft.com/office/drawing/2014/main" id="{4B2BB914-F2E4-3B38-C726-A5E31C37A990}"/>
                    </a:ext>
                  </a:extLst>
                </p:cNvPr>
                <p:cNvCxnSpPr>
                  <a:endCxn id="116" idx="3"/>
                </p:cNvCxnSpPr>
                <p:nvPr/>
              </p:nvCxnSpPr>
              <p:spPr>
                <a:xfrm flipH="1" flipV="1">
                  <a:off x="4593438" y="3432365"/>
                  <a:ext cx="1079079" cy="629837"/>
                </a:xfrm>
                <a:prstGeom prst="line">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Conector reto 24">
                  <a:extLst>
                    <a:ext uri="{FF2B5EF4-FFF2-40B4-BE49-F238E27FC236}">
                      <a16:creationId xmlns:a16="http://schemas.microsoft.com/office/drawing/2014/main" id="{09764F00-8C98-A402-0123-C4005E6D6429}"/>
                    </a:ext>
                  </a:extLst>
                </p:cNvPr>
                <p:cNvCxnSpPr>
                  <a:endCxn id="116" idx="3"/>
                </p:cNvCxnSpPr>
                <p:nvPr/>
              </p:nvCxnSpPr>
              <p:spPr>
                <a:xfrm flipH="1" flipV="1">
                  <a:off x="4593438" y="3432365"/>
                  <a:ext cx="601649" cy="1091083"/>
                </a:xfrm>
                <a:prstGeom prst="line">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Conector reto 25">
                  <a:extLst>
                    <a:ext uri="{FF2B5EF4-FFF2-40B4-BE49-F238E27FC236}">
                      <a16:creationId xmlns:a16="http://schemas.microsoft.com/office/drawing/2014/main" id="{058BCC57-39C5-1AA2-0CBB-D54E39ADBE61}"/>
                    </a:ext>
                  </a:extLst>
                </p:cNvPr>
                <p:cNvCxnSpPr>
                  <a:endCxn id="116" idx="3"/>
                </p:cNvCxnSpPr>
                <p:nvPr/>
              </p:nvCxnSpPr>
              <p:spPr>
                <a:xfrm>
                  <a:off x="3523129" y="2725271"/>
                  <a:ext cx="1070309" cy="70709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2" name="Grupo 58">
                <a:extLst>
                  <a:ext uri="{FF2B5EF4-FFF2-40B4-BE49-F238E27FC236}">
                    <a16:creationId xmlns:a16="http://schemas.microsoft.com/office/drawing/2014/main" id="{B597D8FB-35E2-D4AB-E1F5-11D029545871}"/>
                  </a:ext>
                </a:extLst>
              </p:cNvPr>
              <p:cNvGrpSpPr/>
              <p:nvPr/>
            </p:nvGrpSpPr>
            <p:grpSpPr>
              <a:xfrm>
                <a:off x="4506676" y="1929320"/>
                <a:ext cx="2875661" cy="1346097"/>
                <a:chOff x="4514768" y="1929320"/>
                <a:chExt cx="2875661" cy="1346097"/>
              </a:xfrm>
              <a:solidFill>
                <a:schemeClr val="accent1">
                  <a:lumMod val="60000"/>
                  <a:lumOff val="40000"/>
                </a:schemeClr>
              </a:solidFill>
            </p:grpSpPr>
            <p:sp>
              <p:nvSpPr>
                <p:cNvPr id="115" name="Seta para a direita 15">
                  <a:extLst>
                    <a:ext uri="{FF2B5EF4-FFF2-40B4-BE49-F238E27FC236}">
                      <a16:creationId xmlns:a16="http://schemas.microsoft.com/office/drawing/2014/main" id="{D45A559B-AD1D-2A77-EC86-7271D89B84FD}"/>
                    </a:ext>
                  </a:extLst>
                </p:cNvPr>
                <p:cNvSpPr/>
                <p:nvPr/>
              </p:nvSpPr>
              <p:spPr>
                <a:xfrm rot="19773878">
                  <a:off x="6377682" y="1929320"/>
                  <a:ext cx="1012747" cy="324000"/>
                </a:xfrm>
                <a:prstGeom prst="rightArrow">
                  <a:avLst>
                    <a:gd name="adj1" fmla="val 37052"/>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Seta para a direita 16">
                  <a:extLst>
                    <a:ext uri="{FF2B5EF4-FFF2-40B4-BE49-F238E27FC236}">
                      <a16:creationId xmlns:a16="http://schemas.microsoft.com/office/drawing/2014/main" id="{51A06C7F-580C-3EF1-BA35-F5965D4A0F44}"/>
                    </a:ext>
                  </a:extLst>
                </p:cNvPr>
                <p:cNvSpPr/>
                <p:nvPr/>
              </p:nvSpPr>
              <p:spPr>
                <a:xfrm rot="19773878" flipH="1">
                  <a:off x="4514768" y="2951417"/>
                  <a:ext cx="1259254" cy="324000"/>
                </a:xfrm>
                <a:prstGeom prst="rightArrow">
                  <a:avLst>
                    <a:gd name="adj1" fmla="val 37052"/>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3" name="Elipse 13">
                <a:extLst>
                  <a:ext uri="{FF2B5EF4-FFF2-40B4-BE49-F238E27FC236}">
                    <a16:creationId xmlns:a16="http://schemas.microsoft.com/office/drawing/2014/main" id="{5C950E6E-66CF-A728-82FB-B7E90BBD4BB5}"/>
                  </a:ext>
                </a:extLst>
              </p:cNvPr>
              <p:cNvSpPr>
                <a:spLocks noChangeAspect="1"/>
              </p:cNvSpPr>
              <p:nvPr/>
            </p:nvSpPr>
            <p:spPr>
              <a:xfrm>
                <a:off x="3293696" y="2150696"/>
                <a:ext cx="2556608" cy="2556608"/>
              </a:xfrm>
              <a:prstGeom prst="ellipse">
                <a:avLst/>
              </a:prstGeom>
              <a:no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Elipse 14">
                <a:extLst>
                  <a:ext uri="{FF2B5EF4-FFF2-40B4-BE49-F238E27FC236}">
                    <a16:creationId xmlns:a16="http://schemas.microsoft.com/office/drawing/2014/main" id="{2B38AAC6-15C5-6B9C-6AA6-24EFB2E30143}"/>
                  </a:ext>
                </a:extLst>
              </p:cNvPr>
              <p:cNvSpPr>
                <a:spLocks noChangeAspect="1"/>
              </p:cNvSpPr>
              <p:nvPr/>
            </p:nvSpPr>
            <p:spPr>
              <a:xfrm>
                <a:off x="2412000" y="1269000"/>
                <a:ext cx="4320000" cy="4320000"/>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3" name="OVERSHOOT">
              <a:extLst>
                <a:ext uri="{FF2B5EF4-FFF2-40B4-BE49-F238E27FC236}">
                  <a16:creationId xmlns:a16="http://schemas.microsoft.com/office/drawing/2014/main" id="{953DE5E9-D943-043C-1289-69F40997A123}"/>
                </a:ext>
              </a:extLst>
            </p:cNvPr>
            <p:cNvSpPr txBox="1"/>
            <p:nvPr/>
          </p:nvSpPr>
          <p:spPr>
            <a:xfrm rot="19740000">
              <a:off x="6290924" y="2050248"/>
              <a:ext cx="795411" cy="230832"/>
            </a:xfrm>
            <a:prstGeom prst="rect">
              <a:avLst/>
            </a:prstGeom>
            <a:noFill/>
          </p:spPr>
          <p:txBody>
            <a:bodyPr wrap="none" rtlCol="0">
              <a:spAutoFit/>
            </a:bodyPr>
            <a:lstStyle/>
            <a:p>
              <a:r>
                <a:rPr lang="en-GB" sz="900" b="1" dirty="0">
                  <a:solidFill>
                    <a:schemeClr val="bg1"/>
                  </a:solidFill>
                </a:rPr>
                <a:t>OVERSHOOT</a:t>
              </a:r>
            </a:p>
          </p:txBody>
        </p:sp>
        <p:sp>
          <p:nvSpPr>
            <p:cNvPr id="104" name="SHORTFALL">
              <a:extLst>
                <a:ext uri="{FF2B5EF4-FFF2-40B4-BE49-F238E27FC236}">
                  <a16:creationId xmlns:a16="http://schemas.microsoft.com/office/drawing/2014/main" id="{691577D6-75D3-55C4-2FA0-2810D1E92FE1}"/>
                </a:ext>
              </a:extLst>
            </p:cNvPr>
            <p:cNvSpPr txBox="1"/>
            <p:nvPr/>
          </p:nvSpPr>
          <p:spPr>
            <a:xfrm rot="19740000">
              <a:off x="4724074" y="2991864"/>
              <a:ext cx="732893" cy="230832"/>
            </a:xfrm>
            <a:prstGeom prst="rect">
              <a:avLst/>
            </a:prstGeom>
            <a:noFill/>
          </p:spPr>
          <p:txBody>
            <a:bodyPr wrap="none" rtlCol="0">
              <a:spAutoFit/>
            </a:bodyPr>
            <a:lstStyle/>
            <a:p>
              <a:r>
                <a:rPr lang="en-GB" sz="900" b="1" dirty="0">
                  <a:solidFill>
                    <a:schemeClr val="bg1"/>
                  </a:solidFill>
                </a:rPr>
                <a:t>SHORTFALL</a:t>
              </a:r>
            </a:p>
          </p:txBody>
        </p:sp>
      </p:grpSp>
      <p:grpSp>
        <p:nvGrpSpPr>
          <p:cNvPr id="134" name="External Labels">
            <a:extLst>
              <a:ext uri="{FF2B5EF4-FFF2-40B4-BE49-F238E27FC236}">
                <a16:creationId xmlns:a16="http://schemas.microsoft.com/office/drawing/2014/main" id="{C591F5A7-F333-A2C5-B42F-69BFB0F58DD8}"/>
              </a:ext>
            </a:extLst>
          </p:cNvPr>
          <p:cNvGrpSpPr>
            <a:grpSpLocks noChangeAspect="1"/>
          </p:cNvGrpSpPr>
          <p:nvPr/>
        </p:nvGrpSpPr>
        <p:grpSpPr>
          <a:xfrm>
            <a:off x="986106" y="1248581"/>
            <a:ext cx="4625765" cy="4556600"/>
            <a:chOff x="2117676" y="1146973"/>
            <a:chExt cx="4625765" cy="4556600"/>
          </a:xfrm>
        </p:grpSpPr>
        <p:sp>
          <p:nvSpPr>
            <p:cNvPr id="135" name="climate">
              <a:extLst>
                <a:ext uri="{FF2B5EF4-FFF2-40B4-BE49-F238E27FC236}">
                  <a16:creationId xmlns:a16="http://schemas.microsoft.com/office/drawing/2014/main" id="{FDDD0E7D-FB69-60F1-F964-2AB272347292}"/>
                </a:ext>
              </a:extLst>
            </p:cNvPr>
            <p:cNvSpPr/>
            <p:nvPr/>
          </p:nvSpPr>
          <p:spPr>
            <a:xfrm>
              <a:off x="3929297" y="1146973"/>
              <a:ext cx="1099019" cy="276999"/>
            </a:xfrm>
            <a:prstGeom prst="rect">
              <a:avLst/>
            </a:prstGeom>
            <a:noFill/>
          </p:spPr>
          <p:txBody>
            <a:bodyPr wrap="none" lIns="91440" tIns="45720" rIns="91440" bIns="45720">
              <a:prstTxWarp prst="textArchUp">
                <a:avLst/>
              </a:prstTxWarp>
              <a:spAutoFit/>
            </a:bodyPr>
            <a:lstStyle/>
            <a:p>
              <a:pPr algn="ctr"/>
              <a:r>
                <a:rPr lang="pt-BR" sz="1200" b="1" cap="none" spc="0" dirty="0" err="1">
                  <a:ln w="12700">
                    <a:noFill/>
                    <a:prstDash val="solid"/>
                  </a:ln>
                </a:rPr>
                <a:t>climate</a:t>
              </a:r>
              <a:endParaRPr lang="pt-BR" sz="1200" b="1" dirty="0">
                <a:ln w="12700">
                  <a:noFill/>
                  <a:prstDash val="solid"/>
                </a:ln>
              </a:endParaRPr>
            </a:p>
            <a:p>
              <a:pPr algn="ctr"/>
              <a:r>
                <a:rPr lang="pt-BR" sz="1200" b="1" cap="none" spc="0" dirty="0" err="1">
                  <a:ln w="12700">
                    <a:noFill/>
                    <a:prstDash val="solid"/>
                  </a:ln>
                </a:rPr>
                <a:t>change</a:t>
              </a:r>
              <a:endParaRPr lang="pt-BR" sz="1200" b="1" cap="none" spc="0" dirty="0">
                <a:ln w="12700">
                  <a:noFill/>
                  <a:prstDash val="solid"/>
                </a:ln>
              </a:endParaRPr>
            </a:p>
          </p:txBody>
        </p:sp>
        <p:sp>
          <p:nvSpPr>
            <p:cNvPr id="136" name="ocean">
              <a:extLst>
                <a:ext uri="{FF2B5EF4-FFF2-40B4-BE49-F238E27FC236}">
                  <a16:creationId xmlns:a16="http://schemas.microsoft.com/office/drawing/2014/main" id="{27DAB792-D259-A62B-8F17-88FDEB2A5431}"/>
                </a:ext>
              </a:extLst>
            </p:cNvPr>
            <p:cNvSpPr/>
            <p:nvPr/>
          </p:nvSpPr>
          <p:spPr>
            <a:xfrm rot="2351378">
              <a:off x="5208655" y="1674200"/>
              <a:ext cx="1296000" cy="276999"/>
            </a:xfrm>
            <a:prstGeom prst="rect">
              <a:avLst/>
            </a:prstGeom>
            <a:noFill/>
          </p:spPr>
          <p:txBody>
            <a:bodyPr wrap="none" lIns="91440" tIns="45720" rIns="91440" bIns="45720">
              <a:prstTxWarp prst="textArchUp">
                <a:avLst>
                  <a:gd name="adj" fmla="val 11107493"/>
                </a:avLst>
              </a:prstTxWarp>
              <a:spAutoFit/>
            </a:bodyPr>
            <a:lstStyle/>
            <a:p>
              <a:pPr algn="ctr"/>
              <a:r>
                <a:rPr lang="pt-BR" sz="1200" b="1" dirty="0" err="1">
                  <a:ln w="12700">
                    <a:noFill/>
                    <a:prstDash val="solid"/>
                  </a:ln>
                </a:rPr>
                <a:t>o</a:t>
              </a:r>
              <a:r>
                <a:rPr lang="pt-BR" sz="1200" b="1" cap="none" spc="0" dirty="0" err="1">
                  <a:ln w="12700">
                    <a:noFill/>
                    <a:prstDash val="solid"/>
                  </a:ln>
                </a:rPr>
                <a:t>cean</a:t>
              </a:r>
              <a:endParaRPr lang="pt-BR" sz="1200" b="1" cap="none" spc="0" dirty="0">
                <a:ln w="12700">
                  <a:noFill/>
                  <a:prstDash val="solid"/>
                </a:ln>
              </a:endParaRPr>
            </a:p>
            <a:p>
              <a:pPr algn="ctr"/>
              <a:r>
                <a:rPr lang="pt-BR" sz="1200" b="1" dirty="0" err="1">
                  <a:ln w="12700">
                    <a:noFill/>
                    <a:prstDash val="solid"/>
                  </a:ln>
                </a:rPr>
                <a:t>acidification</a:t>
              </a:r>
              <a:endParaRPr lang="pt-BR" sz="1200" b="1" cap="none" spc="0" dirty="0">
                <a:ln w="12700">
                  <a:noFill/>
                  <a:prstDash val="solid"/>
                </a:ln>
              </a:endParaRPr>
            </a:p>
          </p:txBody>
        </p:sp>
        <p:sp>
          <p:nvSpPr>
            <p:cNvPr id="137" name="ozone layer">
              <a:extLst>
                <a:ext uri="{FF2B5EF4-FFF2-40B4-BE49-F238E27FC236}">
                  <a16:creationId xmlns:a16="http://schemas.microsoft.com/office/drawing/2014/main" id="{12BD085C-14B0-2244-82DE-9CA3965CC1FE}"/>
                </a:ext>
              </a:extLst>
            </p:cNvPr>
            <p:cNvSpPr/>
            <p:nvPr/>
          </p:nvSpPr>
          <p:spPr>
            <a:xfrm rot="19120238">
              <a:off x="2294938" y="1672178"/>
              <a:ext cx="1440000" cy="276999"/>
            </a:xfrm>
            <a:prstGeom prst="rect">
              <a:avLst/>
            </a:prstGeom>
            <a:noFill/>
          </p:spPr>
          <p:txBody>
            <a:bodyPr wrap="none" lIns="91440" tIns="45720" rIns="91440" bIns="45720">
              <a:prstTxWarp prst="textArchUp">
                <a:avLst/>
              </a:prstTxWarp>
              <a:spAutoFit/>
            </a:bodyPr>
            <a:lstStyle/>
            <a:p>
              <a:pPr algn="ctr"/>
              <a:r>
                <a:rPr lang="pt-BR" sz="1200" b="1" dirty="0" err="1">
                  <a:ln w="12700">
                    <a:noFill/>
                    <a:prstDash val="solid"/>
                  </a:ln>
                </a:rPr>
                <a:t>ozone</a:t>
              </a:r>
              <a:r>
                <a:rPr lang="pt-BR" sz="1200" b="1" dirty="0">
                  <a:ln w="12700">
                    <a:noFill/>
                    <a:prstDash val="solid"/>
                  </a:ln>
                </a:rPr>
                <a:t> </a:t>
              </a:r>
              <a:r>
                <a:rPr lang="pt-BR" sz="1200" b="1" dirty="0" err="1">
                  <a:ln w="12700">
                    <a:noFill/>
                    <a:prstDash val="solid"/>
                  </a:ln>
                </a:rPr>
                <a:t>layer</a:t>
              </a:r>
              <a:endParaRPr lang="pt-BR" sz="1200" b="1" dirty="0">
                <a:ln w="12700">
                  <a:noFill/>
                  <a:prstDash val="solid"/>
                </a:ln>
              </a:endParaRPr>
            </a:p>
            <a:p>
              <a:pPr algn="ctr"/>
              <a:r>
                <a:rPr lang="pt-BR" sz="1200" b="1" cap="none" spc="0" dirty="0" err="1">
                  <a:ln w="12700">
                    <a:noFill/>
                    <a:prstDash val="solid"/>
                  </a:ln>
                </a:rPr>
                <a:t>depletion</a:t>
              </a:r>
              <a:endParaRPr lang="pt-BR" sz="1200" b="1" cap="none" spc="0" dirty="0">
                <a:ln w="12700">
                  <a:noFill/>
                  <a:prstDash val="solid"/>
                </a:ln>
              </a:endParaRPr>
            </a:p>
          </p:txBody>
        </p:sp>
        <p:sp>
          <p:nvSpPr>
            <p:cNvPr id="138" name="air pollution">
              <a:extLst>
                <a:ext uri="{FF2B5EF4-FFF2-40B4-BE49-F238E27FC236}">
                  <a16:creationId xmlns:a16="http://schemas.microsoft.com/office/drawing/2014/main" id="{D9CF9382-74BB-62DD-88C9-8E9426C1D4CA}"/>
                </a:ext>
              </a:extLst>
            </p:cNvPr>
            <p:cNvSpPr/>
            <p:nvPr/>
          </p:nvSpPr>
          <p:spPr>
            <a:xfrm rot="16813636">
              <a:off x="1706666" y="2956376"/>
              <a:ext cx="1099019" cy="276999"/>
            </a:xfrm>
            <a:prstGeom prst="rect">
              <a:avLst/>
            </a:prstGeom>
            <a:noFill/>
          </p:spPr>
          <p:txBody>
            <a:bodyPr wrap="none" lIns="91440" tIns="45720" rIns="91440" bIns="45720">
              <a:prstTxWarp prst="textArchUp">
                <a:avLst/>
              </a:prstTxWarp>
              <a:spAutoFit/>
            </a:bodyPr>
            <a:lstStyle/>
            <a:p>
              <a:pPr algn="ctr"/>
              <a:r>
                <a:rPr lang="pt-BR" sz="1200" b="1" cap="none" spc="0" dirty="0" err="1">
                  <a:ln w="12700">
                    <a:noFill/>
                    <a:prstDash val="solid"/>
                  </a:ln>
                </a:rPr>
                <a:t>air</a:t>
              </a:r>
              <a:r>
                <a:rPr lang="pt-BR" sz="1200" b="1" cap="none" spc="0" dirty="0">
                  <a:ln w="12700">
                    <a:noFill/>
                    <a:prstDash val="solid"/>
                  </a:ln>
                </a:rPr>
                <a:t> </a:t>
              </a:r>
              <a:r>
                <a:rPr lang="pt-BR" sz="1200" b="1" cap="none" spc="0" dirty="0" err="1">
                  <a:ln w="12700">
                    <a:noFill/>
                    <a:prstDash val="solid"/>
                  </a:ln>
                </a:rPr>
                <a:t>pollution</a:t>
              </a:r>
              <a:endParaRPr lang="pt-BR" sz="1200" b="1" cap="none" spc="0" dirty="0">
                <a:ln w="12700">
                  <a:noFill/>
                  <a:prstDash val="solid"/>
                </a:ln>
              </a:endParaRPr>
            </a:p>
          </p:txBody>
        </p:sp>
        <p:sp>
          <p:nvSpPr>
            <p:cNvPr id="139" name="chemical">
              <a:extLst>
                <a:ext uri="{FF2B5EF4-FFF2-40B4-BE49-F238E27FC236}">
                  <a16:creationId xmlns:a16="http://schemas.microsoft.com/office/drawing/2014/main" id="{8ECEF466-D393-2CC2-DB4E-86E44CE20077}"/>
                </a:ext>
              </a:extLst>
            </p:cNvPr>
            <p:cNvSpPr/>
            <p:nvPr/>
          </p:nvSpPr>
          <p:spPr>
            <a:xfrm rot="4805911">
              <a:off x="6006545" y="2943739"/>
              <a:ext cx="1196794" cy="276999"/>
            </a:xfrm>
            <a:prstGeom prst="rect">
              <a:avLst/>
            </a:prstGeom>
            <a:noFill/>
          </p:spPr>
          <p:txBody>
            <a:bodyPr wrap="none" lIns="91440" tIns="45720" rIns="91440" bIns="45720">
              <a:prstTxWarp prst="textArchUp">
                <a:avLst/>
              </a:prstTxWarp>
              <a:spAutoFit/>
            </a:bodyPr>
            <a:lstStyle/>
            <a:p>
              <a:pPr algn="ctr"/>
              <a:r>
                <a:rPr lang="pt-BR" sz="1200" b="1" cap="none" spc="0" dirty="0" err="1">
                  <a:ln w="12700">
                    <a:noFill/>
                    <a:prstDash val="solid"/>
                  </a:ln>
                </a:rPr>
                <a:t>chemical</a:t>
              </a:r>
              <a:endParaRPr lang="pt-BR" sz="1200" b="1" cap="none" spc="0" dirty="0">
                <a:ln w="12700">
                  <a:noFill/>
                  <a:prstDash val="solid"/>
                </a:ln>
              </a:endParaRPr>
            </a:p>
            <a:p>
              <a:pPr algn="ctr"/>
              <a:r>
                <a:rPr lang="pt-BR" sz="1200" b="1" dirty="0" err="1">
                  <a:ln w="12700">
                    <a:noFill/>
                    <a:prstDash val="solid"/>
                  </a:ln>
                </a:rPr>
                <a:t>pollution</a:t>
              </a:r>
              <a:endParaRPr lang="pt-BR" sz="1200" b="1" cap="none" spc="0" dirty="0">
                <a:ln w="12700">
                  <a:noFill/>
                  <a:prstDash val="solid"/>
                </a:ln>
              </a:endParaRPr>
            </a:p>
          </p:txBody>
        </p:sp>
        <p:sp>
          <p:nvSpPr>
            <p:cNvPr id="140" name="biodiversity">
              <a:extLst>
                <a:ext uri="{FF2B5EF4-FFF2-40B4-BE49-F238E27FC236}">
                  <a16:creationId xmlns:a16="http://schemas.microsoft.com/office/drawing/2014/main" id="{C263EF48-7913-B252-C2F4-D38CCF254E33}"/>
                </a:ext>
              </a:extLst>
            </p:cNvPr>
            <p:cNvSpPr/>
            <p:nvPr/>
          </p:nvSpPr>
          <p:spPr>
            <a:xfrm rot="3507523">
              <a:off x="1937133" y="4439250"/>
              <a:ext cx="1099019" cy="276999"/>
            </a:xfrm>
            <a:prstGeom prst="rect">
              <a:avLst/>
            </a:prstGeom>
            <a:noFill/>
          </p:spPr>
          <p:txBody>
            <a:bodyPr wrap="none" lIns="91440" tIns="45720" rIns="91440" bIns="45720">
              <a:prstTxWarp prst="textArchDown">
                <a:avLst>
                  <a:gd name="adj" fmla="val 542780"/>
                </a:avLst>
              </a:prstTxWarp>
              <a:spAutoFit/>
            </a:bodyPr>
            <a:lstStyle/>
            <a:p>
              <a:pPr algn="ctr"/>
              <a:r>
                <a:rPr lang="pt-BR" sz="1200" b="1" cap="none" spc="0" dirty="0" err="1">
                  <a:ln w="12700">
                    <a:noFill/>
                    <a:prstDash val="solid"/>
                  </a:ln>
                </a:rPr>
                <a:t>biodiversity</a:t>
              </a:r>
              <a:endParaRPr lang="pt-BR" sz="1200" b="1" cap="none" spc="0" dirty="0">
                <a:ln w="12700">
                  <a:noFill/>
                  <a:prstDash val="solid"/>
                </a:ln>
              </a:endParaRPr>
            </a:p>
            <a:p>
              <a:pPr algn="ctr"/>
              <a:r>
                <a:rPr lang="pt-BR" sz="1200" b="1" dirty="0" err="1">
                  <a:ln w="12700">
                    <a:noFill/>
                    <a:prstDash val="solid"/>
                  </a:ln>
                </a:rPr>
                <a:t>loss</a:t>
              </a:r>
              <a:endParaRPr lang="pt-BR" sz="1200" b="1" cap="none" spc="0" dirty="0">
                <a:ln w="12700">
                  <a:noFill/>
                  <a:prstDash val="solid"/>
                </a:ln>
              </a:endParaRPr>
            </a:p>
          </p:txBody>
        </p:sp>
        <p:sp>
          <p:nvSpPr>
            <p:cNvPr id="141" name="nitrogen &amp;">
              <a:extLst>
                <a:ext uri="{FF2B5EF4-FFF2-40B4-BE49-F238E27FC236}">
                  <a16:creationId xmlns:a16="http://schemas.microsoft.com/office/drawing/2014/main" id="{85D334EB-AC48-3484-3298-A96A60DF4D1C}"/>
                </a:ext>
              </a:extLst>
            </p:cNvPr>
            <p:cNvSpPr/>
            <p:nvPr/>
          </p:nvSpPr>
          <p:spPr>
            <a:xfrm rot="17844453">
              <a:off x="5804341" y="4439363"/>
              <a:ext cx="1165399" cy="276999"/>
            </a:xfrm>
            <a:prstGeom prst="rect">
              <a:avLst/>
            </a:prstGeom>
            <a:noFill/>
          </p:spPr>
          <p:txBody>
            <a:bodyPr wrap="none" lIns="91440" tIns="45720" rIns="91440" bIns="45720">
              <a:prstTxWarp prst="textArchDown">
                <a:avLst>
                  <a:gd name="adj" fmla="val 137357"/>
                </a:avLst>
              </a:prstTxWarp>
              <a:spAutoFit/>
            </a:bodyPr>
            <a:lstStyle/>
            <a:p>
              <a:pPr algn="ctr"/>
              <a:r>
                <a:rPr lang="pt-BR" sz="1200" b="1" cap="none" spc="0" dirty="0" err="1">
                  <a:ln w="12700">
                    <a:noFill/>
                    <a:prstDash val="solid"/>
                  </a:ln>
                </a:rPr>
                <a:t>nitrogen</a:t>
              </a:r>
              <a:r>
                <a:rPr lang="pt-BR" sz="1200" b="1" cap="none" spc="0" dirty="0">
                  <a:ln w="12700">
                    <a:noFill/>
                    <a:prstDash val="solid"/>
                  </a:ln>
                </a:rPr>
                <a:t> &amp;</a:t>
              </a:r>
            </a:p>
            <a:p>
              <a:pPr algn="ctr"/>
              <a:r>
                <a:rPr lang="pt-BR" sz="1200" b="1" dirty="0" err="1">
                  <a:ln w="12700">
                    <a:noFill/>
                    <a:prstDash val="solid"/>
                  </a:ln>
                </a:rPr>
                <a:t>phosphorus</a:t>
              </a:r>
              <a:r>
                <a:rPr lang="pt-BR" sz="1200" b="1" dirty="0">
                  <a:ln w="12700">
                    <a:noFill/>
                    <a:prstDash val="solid"/>
                  </a:ln>
                </a:rPr>
                <a:t> </a:t>
              </a:r>
              <a:r>
                <a:rPr lang="pt-BR" sz="1200" b="1" dirty="0" err="1">
                  <a:ln w="12700">
                    <a:noFill/>
                    <a:prstDash val="solid"/>
                  </a:ln>
                </a:rPr>
                <a:t>loading</a:t>
              </a:r>
              <a:endParaRPr lang="pt-BR" sz="1200" b="1" cap="none" spc="0" dirty="0">
                <a:ln w="12700">
                  <a:noFill/>
                  <a:prstDash val="solid"/>
                </a:ln>
              </a:endParaRPr>
            </a:p>
          </p:txBody>
        </p:sp>
        <p:sp>
          <p:nvSpPr>
            <p:cNvPr id="142" name="land">
              <a:extLst>
                <a:ext uri="{FF2B5EF4-FFF2-40B4-BE49-F238E27FC236}">
                  <a16:creationId xmlns:a16="http://schemas.microsoft.com/office/drawing/2014/main" id="{91561AB5-88E5-FB09-41FB-198D4A602FA8}"/>
                </a:ext>
              </a:extLst>
            </p:cNvPr>
            <p:cNvSpPr/>
            <p:nvPr/>
          </p:nvSpPr>
          <p:spPr>
            <a:xfrm rot="1091733">
              <a:off x="3094402" y="5418311"/>
              <a:ext cx="1099019" cy="276999"/>
            </a:xfrm>
            <a:prstGeom prst="rect">
              <a:avLst/>
            </a:prstGeom>
            <a:noFill/>
          </p:spPr>
          <p:txBody>
            <a:bodyPr wrap="none" lIns="91440" tIns="45720" rIns="91440" bIns="45720">
              <a:prstTxWarp prst="textArchDown">
                <a:avLst/>
              </a:prstTxWarp>
              <a:spAutoFit/>
            </a:bodyPr>
            <a:lstStyle/>
            <a:p>
              <a:pPr algn="ctr"/>
              <a:r>
                <a:rPr lang="pt-BR" sz="1200" b="1" cap="none" spc="0" dirty="0" err="1">
                  <a:ln w="12700">
                    <a:noFill/>
                    <a:prstDash val="solid"/>
                  </a:ln>
                </a:rPr>
                <a:t>land</a:t>
              </a:r>
              <a:br>
                <a:rPr lang="pt-BR" sz="1200" b="1" cap="none" spc="0" dirty="0">
                  <a:ln w="12700">
                    <a:noFill/>
                    <a:prstDash val="solid"/>
                  </a:ln>
                </a:rPr>
              </a:br>
              <a:r>
                <a:rPr lang="pt-BR" sz="1200" b="1" dirty="0" err="1">
                  <a:ln w="12700">
                    <a:noFill/>
                    <a:prstDash val="solid"/>
                  </a:ln>
                </a:rPr>
                <a:t>c</a:t>
              </a:r>
              <a:r>
                <a:rPr lang="pt-BR" sz="1200" b="1" cap="none" spc="0" dirty="0" err="1">
                  <a:ln w="12700">
                    <a:noFill/>
                    <a:prstDash val="solid"/>
                  </a:ln>
                </a:rPr>
                <a:t>onversion</a:t>
              </a:r>
              <a:endParaRPr lang="pt-BR" sz="1200" b="1" cap="none" spc="0" dirty="0">
                <a:ln w="12700">
                  <a:noFill/>
                  <a:prstDash val="solid"/>
                </a:ln>
              </a:endParaRPr>
            </a:p>
          </p:txBody>
        </p:sp>
        <p:sp>
          <p:nvSpPr>
            <p:cNvPr id="143" name="freshwater">
              <a:extLst>
                <a:ext uri="{FF2B5EF4-FFF2-40B4-BE49-F238E27FC236}">
                  <a16:creationId xmlns:a16="http://schemas.microsoft.com/office/drawing/2014/main" id="{8704950E-C872-BB82-586F-649D952AFDFF}"/>
                </a:ext>
              </a:extLst>
            </p:cNvPr>
            <p:cNvSpPr/>
            <p:nvPr/>
          </p:nvSpPr>
          <p:spPr>
            <a:xfrm rot="20248124">
              <a:off x="4690708" y="5426574"/>
              <a:ext cx="1099019" cy="276999"/>
            </a:xfrm>
            <a:prstGeom prst="rect">
              <a:avLst/>
            </a:prstGeom>
            <a:noFill/>
          </p:spPr>
          <p:txBody>
            <a:bodyPr wrap="none" lIns="91440" tIns="45720" rIns="91440" bIns="45720">
              <a:prstTxWarp prst="textArchDown">
                <a:avLst/>
              </a:prstTxWarp>
              <a:spAutoFit/>
            </a:bodyPr>
            <a:lstStyle/>
            <a:p>
              <a:pPr algn="ctr"/>
              <a:r>
                <a:rPr lang="pt-BR" sz="1200" b="1" dirty="0" err="1">
                  <a:ln w="12700">
                    <a:noFill/>
                    <a:prstDash val="solid"/>
                  </a:ln>
                </a:rPr>
                <a:t>f</a:t>
              </a:r>
              <a:r>
                <a:rPr lang="pt-BR" sz="1200" b="1" cap="none" spc="0" dirty="0" err="1">
                  <a:ln w="12700">
                    <a:noFill/>
                    <a:prstDash val="solid"/>
                  </a:ln>
                </a:rPr>
                <a:t>reshwater</a:t>
              </a:r>
              <a:br>
                <a:rPr lang="pt-BR" sz="1200" b="1" cap="none" spc="0" dirty="0">
                  <a:ln w="12700">
                    <a:noFill/>
                    <a:prstDash val="solid"/>
                  </a:ln>
                </a:rPr>
              </a:br>
              <a:r>
                <a:rPr lang="pt-BR" sz="1200" b="1" cap="none" spc="0" dirty="0" err="1">
                  <a:ln w="12700">
                    <a:noFill/>
                    <a:prstDash val="solid"/>
                  </a:ln>
                </a:rPr>
                <a:t>withdrawls</a:t>
              </a:r>
              <a:endParaRPr lang="pt-BR" sz="1200" b="1" cap="none" spc="0" dirty="0">
                <a:ln w="12700">
                  <a:noFill/>
                  <a:prstDash val="solid"/>
                </a:ln>
              </a:endParaRPr>
            </a:p>
          </p:txBody>
        </p:sp>
      </p:grpSp>
      <p:grpSp>
        <p:nvGrpSpPr>
          <p:cNvPr id="144" name="Doughnut Labels">
            <a:extLst>
              <a:ext uri="{FF2B5EF4-FFF2-40B4-BE49-F238E27FC236}">
                <a16:creationId xmlns:a16="http://schemas.microsoft.com/office/drawing/2014/main" id="{6AB8C537-8AF0-0324-0859-15A3BBEFBB5E}"/>
              </a:ext>
            </a:extLst>
          </p:cNvPr>
          <p:cNvGrpSpPr>
            <a:grpSpLocks noChangeAspect="1"/>
          </p:cNvGrpSpPr>
          <p:nvPr/>
        </p:nvGrpSpPr>
        <p:grpSpPr>
          <a:xfrm>
            <a:off x="1190979" y="1332803"/>
            <a:ext cx="4320000" cy="4367743"/>
            <a:chOff x="2424326" y="1187344"/>
            <a:chExt cx="4320000" cy="4367743"/>
          </a:xfrm>
        </p:grpSpPr>
        <p:sp>
          <p:nvSpPr>
            <p:cNvPr id="145" name="ECOLOGICAL CEILING">
              <a:extLst>
                <a:ext uri="{FF2B5EF4-FFF2-40B4-BE49-F238E27FC236}">
                  <a16:creationId xmlns:a16="http://schemas.microsoft.com/office/drawing/2014/main" id="{D063C683-2700-C4D4-D344-18D337E23EA3}"/>
                </a:ext>
              </a:extLst>
            </p:cNvPr>
            <p:cNvSpPr/>
            <p:nvPr/>
          </p:nvSpPr>
          <p:spPr>
            <a:xfrm>
              <a:off x="2424326" y="1187344"/>
              <a:ext cx="4320000" cy="4367743"/>
            </a:xfrm>
            <a:prstGeom prst="rect">
              <a:avLst/>
            </a:prstGeom>
            <a:noFill/>
          </p:spPr>
          <p:txBody>
            <a:bodyPr wrap="none" lIns="91440" tIns="45720" rIns="91440" bIns="45720">
              <a:prstTxWarp prst="textArchUp">
                <a:avLst>
                  <a:gd name="adj" fmla="val 11176273"/>
                </a:avLst>
              </a:prstTxWarp>
              <a:spAutoFit/>
            </a:bodyPr>
            <a:lstStyle/>
            <a:p>
              <a:pPr algn="ctr">
                <a:spcBef>
                  <a:spcPts val="3600"/>
                </a:spcBef>
              </a:pPr>
              <a:r>
                <a:rPr lang="en-GB" sz="1400" b="1" cap="none" spc="70" dirty="0">
                  <a:ln w="12700">
                    <a:noFill/>
                    <a:prstDash val="solid"/>
                  </a:ln>
                  <a:solidFill>
                    <a:schemeClr val="bg1"/>
                  </a:solidFill>
                </a:rPr>
                <a:t>ECOLOGICAL CEILING</a:t>
              </a:r>
            </a:p>
          </p:txBody>
        </p:sp>
        <p:sp>
          <p:nvSpPr>
            <p:cNvPr id="146" name="SOCIAL FOUNDATION">
              <a:extLst>
                <a:ext uri="{FF2B5EF4-FFF2-40B4-BE49-F238E27FC236}">
                  <a16:creationId xmlns:a16="http://schemas.microsoft.com/office/drawing/2014/main" id="{E9368325-62C7-1676-2463-055C329A053E}"/>
                </a:ext>
              </a:extLst>
            </p:cNvPr>
            <p:cNvSpPr/>
            <p:nvPr/>
          </p:nvSpPr>
          <p:spPr>
            <a:xfrm rot="60000">
              <a:off x="3131600" y="1936995"/>
              <a:ext cx="2912173" cy="2915396"/>
            </a:xfrm>
            <a:prstGeom prst="rect">
              <a:avLst/>
            </a:prstGeom>
            <a:noFill/>
          </p:spPr>
          <p:txBody>
            <a:bodyPr wrap="none" lIns="91440" tIns="45720" rIns="91440" bIns="45720">
              <a:prstTxWarp prst="textArchUp">
                <a:avLst>
                  <a:gd name="adj" fmla="val 9637087"/>
                </a:avLst>
              </a:prstTxWarp>
              <a:spAutoFit/>
            </a:bodyPr>
            <a:lstStyle/>
            <a:p>
              <a:pPr marL="288000" algn="ctr">
                <a:spcBef>
                  <a:spcPts val="3000"/>
                </a:spcBef>
              </a:pPr>
              <a:r>
                <a:rPr lang="en-GB" sz="1400" b="1" cap="none" spc="70" dirty="0">
                  <a:ln w="12700">
                    <a:noFill/>
                    <a:prstDash val="solid"/>
                  </a:ln>
                  <a:solidFill>
                    <a:schemeClr val="bg1"/>
                  </a:solidFill>
                </a:rPr>
                <a:t>SOCIAL FOUNDATION</a:t>
              </a:r>
            </a:p>
          </p:txBody>
        </p:sp>
        <p:sp>
          <p:nvSpPr>
            <p:cNvPr id="147" name="the safe and just space for humanity">
              <a:extLst>
                <a:ext uri="{FF2B5EF4-FFF2-40B4-BE49-F238E27FC236}">
                  <a16:creationId xmlns:a16="http://schemas.microsoft.com/office/drawing/2014/main" id="{E639F46B-081E-56B6-9E44-33E480340455}"/>
                </a:ext>
              </a:extLst>
            </p:cNvPr>
            <p:cNvSpPr/>
            <p:nvPr/>
          </p:nvSpPr>
          <p:spPr>
            <a:xfrm>
              <a:off x="2622326" y="1467592"/>
              <a:ext cx="3924000" cy="3923999"/>
            </a:xfrm>
            <a:prstGeom prst="rect">
              <a:avLst/>
            </a:prstGeom>
            <a:noFill/>
          </p:spPr>
          <p:txBody>
            <a:bodyPr wrap="none" lIns="91440" tIns="45720" rIns="91440" bIns="45720">
              <a:prstTxWarp prst="textArchUp">
                <a:avLst>
                  <a:gd name="adj" fmla="val 10751848"/>
                </a:avLst>
              </a:prstTxWarp>
              <a:spAutoFit/>
            </a:bodyPr>
            <a:lstStyle/>
            <a:p>
              <a:pPr algn="ctr">
                <a:spcBef>
                  <a:spcPts val="5400"/>
                </a:spcBef>
              </a:pPr>
              <a:r>
                <a:rPr lang="en-GB" b="1" cap="none" dirty="0">
                  <a:ln w="12700">
                    <a:noFill/>
                    <a:prstDash val="solid"/>
                  </a:ln>
                  <a:solidFill>
                    <a:schemeClr val="bg1"/>
                  </a:solidFill>
                </a:rPr>
                <a:t>the safe and just space for </a:t>
              </a:r>
              <a:r>
                <a:rPr lang="en-GB" b="1" dirty="0">
                  <a:ln w="12700">
                    <a:noFill/>
                    <a:prstDash val="solid"/>
                  </a:ln>
                  <a:solidFill>
                    <a:schemeClr val="bg1"/>
                  </a:solidFill>
                </a:rPr>
                <a:t>humanity</a:t>
              </a:r>
              <a:endParaRPr lang="en-GB" b="1" cap="none" dirty="0">
                <a:ln w="12700">
                  <a:noFill/>
                  <a:prstDash val="solid"/>
                </a:ln>
                <a:solidFill>
                  <a:schemeClr val="bg1"/>
                </a:solidFill>
              </a:endParaRPr>
            </a:p>
          </p:txBody>
        </p:sp>
        <p:sp>
          <p:nvSpPr>
            <p:cNvPr id="148" name="REGENERATIVE AND DISTRIBUTIVE ECONOMY">
              <a:extLst>
                <a:ext uri="{FF2B5EF4-FFF2-40B4-BE49-F238E27FC236}">
                  <a16:creationId xmlns:a16="http://schemas.microsoft.com/office/drawing/2014/main" id="{9CB1681D-341B-6E26-BD88-656E6F742F89}"/>
                </a:ext>
              </a:extLst>
            </p:cNvPr>
            <p:cNvSpPr/>
            <p:nvPr/>
          </p:nvSpPr>
          <p:spPr>
            <a:xfrm>
              <a:off x="2736277" y="1208812"/>
              <a:ext cx="3705542" cy="3924000"/>
            </a:xfrm>
            <a:prstGeom prst="rect">
              <a:avLst/>
            </a:prstGeom>
            <a:noFill/>
          </p:spPr>
          <p:txBody>
            <a:bodyPr wrap="none" lIns="91440" tIns="45720" rIns="91440" bIns="45720">
              <a:prstTxWarp prst="textArchDown">
                <a:avLst>
                  <a:gd name="adj" fmla="val 20659585"/>
                </a:avLst>
              </a:prstTxWarp>
              <a:spAutoFit/>
            </a:bodyPr>
            <a:lstStyle/>
            <a:p>
              <a:pPr algn="ctr"/>
              <a:r>
                <a:rPr lang="en-GB" sz="1400" b="1" cap="none" dirty="0">
                  <a:ln w="12700">
                    <a:noFill/>
                    <a:prstDash val="solid"/>
                  </a:ln>
                  <a:solidFill>
                    <a:schemeClr val="bg1"/>
                  </a:solidFill>
                </a:rPr>
                <a:t>REGENERATIVE AND DISTRIBUTIVE ECONOMY</a:t>
              </a:r>
            </a:p>
          </p:txBody>
        </p:sp>
      </p:grpSp>
      <p:grpSp>
        <p:nvGrpSpPr>
          <p:cNvPr id="149" name="Inner Labels">
            <a:extLst>
              <a:ext uri="{FF2B5EF4-FFF2-40B4-BE49-F238E27FC236}">
                <a16:creationId xmlns:a16="http://schemas.microsoft.com/office/drawing/2014/main" id="{547E9123-55BE-D196-B35F-25659252D6AC}"/>
              </a:ext>
            </a:extLst>
          </p:cNvPr>
          <p:cNvGrpSpPr>
            <a:grpSpLocks noChangeAspect="1"/>
          </p:cNvGrpSpPr>
          <p:nvPr/>
        </p:nvGrpSpPr>
        <p:grpSpPr>
          <a:xfrm>
            <a:off x="2208010" y="2394512"/>
            <a:ext cx="2385507" cy="2361801"/>
            <a:chOff x="3339580" y="2302843"/>
            <a:chExt cx="2385507" cy="2361801"/>
          </a:xfrm>
        </p:grpSpPr>
        <p:sp>
          <p:nvSpPr>
            <p:cNvPr id="150" name="water">
              <a:extLst>
                <a:ext uri="{FF2B5EF4-FFF2-40B4-BE49-F238E27FC236}">
                  <a16:creationId xmlns:a16="http://schemas.microsoft.com/office/drawing/2014/main" id="{4DCC77BB-B708-D651-EAD4-C232B614CFB8}"/>
                </a:ext>
              </a:extLst>
            </p:cNvPr>
            <p:cNvSpPr txBox="1"/>
            <p:nvPr/>
          </p:nvSpPr>
          <p:spPr>
            <a:xfrm>
              <a:off x="3979081" y="2302843"/>
              <a:ext cx="468397" cy="230832"/>
            </a:xfrm>
            <a:prstGeom prst="rect">
              <a:avLst/>
            </a:prstGeom>
            <a:noFill/>
          </p:spPr>
          <p:txBody>
            <a:bodyPr wrap="none" rtlCol="0">
              <a:spAutoFit/>
            </a:bodyPr>
            <a:lstStyle/>
            <a:p>
              <a:pPr algn="ctr"/>
              <a:r>
                <a:rPr lang="en-GB" sz="900" b="1" dirty="0"/>
                <a:t>water</a:t>
              </a:r>
            </a:p>
          </p:txBody>
        </p:sp>
        <p:sp>
          <p:nvSpPr>
            <p:cNvPr id="151" name="food">
              <a:extLst>
                <a:ext uri="{FF2B5EF4-FFF2-40B4-BE49-F238E27FC236}">
                  <a16:creationId xmlns:a16="http://schemas.microsoft.com/office/drawing/2014/main" id="{F8EDF6F3-DCD0-CADE-0907-BA273182CDEE}"/>
                </a:ext>
              </a:extLst>
            </p:cNvPr>
            <p:cNvSpPr txBox="1"/>
            <p:nvPr/>
          </p:nvSpPr>
          <p:spPr>
            <a:xfrm>
              <a:off x="4513082" y="2319978"/>
              <a:ext cx="515234" cy="230832"/>
            </a:xfrm>
            <a:prstGeom prst="rect">
              <a:avLst/>
            </a:prstGeom>
            <a:noFill/>
          </p:spPr>
          <p:txBody>
            <a:bodyPr wrap="square" rtlCol="0">
              <a:spAutoFit/>
            </a:bodyPr>
            <a:lstStyle/>
            <a:p>
              <a:r>
                <a:rPr lang="en-GB" sz="900" b="1" dirty="0"/>
                <a:t>food</a:t>
              </a:r>
            </a:p>
          </p:txBody>
        </p:sp>
        <p:sp>
          <p:nvSpPr>
            <p:cNvPr id="152" name="health">
              <a:extLst>
                <a:ext uri="{FF2B5EF4-FFF2-40B4-BE49-F238E27FC236}">
                  <a16:creationId xmlns:a16="http://schemas.microsoft.com/office/drawing/2014/main" id="{868384B6-9950-887F-D654-9518D7DD593C}"/>
                </a:ext>
              </a:extLst>
            </p:cNvPr>
            <p:cNvSpPr txBox="1"/>
            <p:nvPr/>
          </p:nvSpPr>
          <p:spPr>
            <a:xfrm>
              <a:off x="4948271" y="2594466"/>
              <a:ext cx="494046" cy="230832"/>
            </a:xfrm>
            <a:prstGeom prst="rect">
              <a:avLst/>
            </a:prstGeom>
            <a:noFill/>
          </p:spPr>
          <p:txBody>
            <a:bodyPr wrap="none" rtlCol="0">
              <a:spAutoFit/>
            </a:bodyPr>
            <a:lstStyle/>
            <a:p>
              <a:r>
                <a:rPr lang="en-GB" sz="900" b="1" dirty="0"/>
                <a:t>health</a:t>
              </a:r>
            </a:p>
          </p:txBody>
        </p:sp>
        <p:sp>
          <p:nvSpPr>
            <p:cNvPr id="153" name="energy">
              <a:extLst>
                <a:ext uri="{FF2B5EF4-FFF2-40B4-BE49-F238E27FC236}">
                  <a16:creationId xmlns:a16="http://schemas.microsoft.com/office/drawing/2014/main" id="{8EA32F3D-0CA5-1CD7-AFEC-2B318FF929DA}"/>
                </a:ext>
              </a:extLst>
            </p:cNvPr>
            <p:cNvSpPr txBox="1"/>
            <p:nvPr/>
          </p:nvSpPr>
          <p:spPr>
            <a:xfrm rot="2464657">
              <a:off x="3553809" y="2614902"/>
              <a:ext cx="513282" cy="230832"/>
            </a:xfrm>
            <a:prstGeom prst="rect">
              <a:avLst/>
            </a:prstGeom>
            <a:noFill/>
          </p:spPr>
          <p:txBody>
            <a:bodyPr wrap="none" rtlCol="0">
              <a:spAutoFit/>
            </a:bodyPr>
            <a:lstStyle/>
            <a:p>
              <a:r>
                <a:rPr lang="en-GB" sz="900" b="1" dirty="0"/>
                <a:t>energy</a:t>
              </a:r>
            </a:p>
          </p:txBody>
        </p:sp>
        <p:sp>
          <p:nvSpPr>
            <p:cNvPr id="154" name="networks">
              <a:extLst>
                <a:ext uri="{FF2B5EF4-FFF2-40B4-BE49-F238E27FC236}">
                  <a16:creationId xmlns:a16="http://schemas.microsoft.com/office/drawing/2014/main" id="{82D35E9A-B78D-DA4E-C23D-056233E0A29E}"/>
                </a:ext>
              </a:extLst>
            </p:cNvPr>
            <p:cNvSpPr txBox="1"/>
            <p:nvPr/>
          </p:nvSpPr>
          <p:spPr>
            <a:xfrm rot="962579">
              <a:off x="3339580" y="3056856"/>
              <a:ext cx="638316" cy="230832"/>
            </a:xfrm>
            <a:prstGeom prst="rect">
              <a:avLst/>
            </a:prstGeom>
            <a:noFill/>
          </p:spPr>
          <p:txBody>
            <a:bodyPr wrap="none" rtlCol="0">
              <a:spAutoFit/>
            </a:bodyPr>
            <a:lstStyle/>
            <a:p>
              <a:r>
                <a:rPr lang="en-GB" sz="900" b="1" dirty="0"/>
                <a:t>networks</a:t>
              </a:r>
            </a:p>
          </p:txBody>
        </p:sp>
        <p:sp>
          <p:nvSpPr>
            <p:cNvPr id="155" name="education">
              <a:extLst>
                <a:ext uri="{FF2B5EF4-FFF2-40B4-BE49-F238E27FC236}">
                  <a16:creationId xmlns:a16="http://schemas.microsoft.com/office/drawing/2014/main" id="{7E6DD313-C922-19DC-27E0-50603BB2E46B}"/>
                </a:ext>
              </a:extLst>
            </p:cNvPr>
            <p:cNvSpPr txBox="1"/>
            <p:nvPr/>
          </p:nvSpPr>
          <p:spPr>
            <a:xfrm rot="19718983">
              <a:off x="5035932" y="3074285"/>
              <a:ext cx="667170" cy="230832"/>
            </a:xfrm>
            <a:prstGeom prst="rect">
              <a:avLst/>
            </a:prstGeom>
            <a:noFill/>
          </p:spPr>
          <p:txBody>
            <a:bodyPr wrap="none" rtlCol="0">
              <a:spAutoFit/>
            </a:bodyPr>
            <a:lstStyle/>
            <a:p>
              <a:pPr algn="ctr"/>
              <a:r>
                <a:rPr lang="en-GB" sz="900" b="1" dirty="0"/>
                <a:t>education</a:t>
              </a:r>
            </a:p>
          </p:txBody>
        </p:sp>
        <p:sp>
          <p:nvSpPr>
            <p:cNvPr id="156" name="housing">
              <a:extLst>
                <a:ext uri="{FF2B5EF4-FFF2-40B4-BE49-F238E27FC236}">
                  <a16:creationId xmlns:a16="http://schemas.microsoft.com/office/drawing/2014/main" id="{DB8A5BA3-3C9C-EB33-191C-24C7C4336F1D}"/>
                </a:ext>
              </a:extLst>
            </p:cNvPr>
            <p:cNvSpPr txBox="1"/>
            <p:nvPr/>
          </p:nvSpPr>
          <p:spPr>
            <a:xfrm rot="19680000">
              <a:off x="3389794" y="3542385"/>
              <a:ext cx="564578" cy="230832"/>
            </a:xfrm>
            <a:prstGeom prst="rect">
              <a:avLst/>
            </a:prstGeom>
            <a:noFill/>
          </p:spPr>
          <p:txBody>
            <a:bodyPr wrap="none" rtlCol="0">
              <a:spAutoFit/>
            </a:bodyPr>
            <a:lstStyle/>
            <a:p>
              <a:r>
                <a:rPr lang="en-GB" sz="900" b="1" dirty="0"/>
                <a:t>housing</a:t>
              </a:r>
            </a:p>
          </p:txBody>
        </p:sp>
        <p:sp>
          <p:nvSpPr>
            <p:cNvPr id="157" name="income">
              <a:extLst>
                <a:ext uri="{FF2B5EF4-FFF2-40B4-BE49-F238E27FC236}">
                  <a16:creationId xmlns:a16="http://schemas.microsoft.com/office/drawing/2014/main" id="{A978BCD6-C2CC-EC05-784E-CC50394AEF82}"/>
                </a:ext>
              </a:extLst>
            </p:cNvPr>
            <p:cNvSpPr txBox="1"/>
            <p:nvPr/>
          </p:nvSpPr>
          <p:spPr>
            <a:xfrm>
              <a:off x="5186158" y="3544174"/>
              <a:ext cx="538929" cy="348813"/>
            </a:xfrm>
            <a:prstGeom prst="rect">
              <a:avLst/>
            </a:prstGeom>
            <a:noFill/>
          </p:spPr>
          <p:txBody>
            <a:bodyPr wrap="none" rtlCol="0">
              <a:spAutoFit/>
            </a:bodyPr>
            <a:lstStyle/>
            <a:p>
              <a:pPr algn="r">
                <a:lnSpc>
                  <a:spcPts val="1000"/>
                </a:lnSpc>
              </a:pPr>
              <a:r>
                <a:rPr lang="en-GB" sz="900" b="1" dirty="0"/>
                <a:t>income</a:t>
              </a:r>
            </a:p>
            <a:p>
              <a:pPr algn="r">
                <a:lnSpc>
                  <a:spcPts val="1000"/>
                </a:lnSpc>
              </a:pPr>
              <a:r>
                <a:rPr lang="en-GB" sz="900" b="1" dirty="0"/>
                <a:t>&amp; work</a:t>
              </a:r>
            </a:p>
          </p:txBody>
        </p:sp>
        <p:sp>
          <p:nvSpPr>
            <p:cNvPr id="158" name="gender">
              <a:extLst>
                <a:ext uri="{FF2B5EF4-FFF2-40B4-BE49-F238E27FC236}">
                  <a16:creationId xmlns:a16="http://schemas.microsoft.com/office/drawing/2014/main" id="{8C176317-DD18-18AC-E649-7741F76B7E6F}"/>
                </a:ext>
              </a:extLst>
            </p:cNvPr>
            <p:cNvSpPr txBox="1"/>
            <p:nvPr/>
          </p:nvSpPr>
          <p:spPr>
            <a:xfrm rot="18960000">
              <a:off x="3497802" y="3986578"/>
              <a:ext cx="577402" cy="348813"/>
            </a:xfrm>
            <a:prstGeom prst="rect">
              <a:avLst/>
            </a:prstGeom>
            <a:noFill/>
          </p:spPr>
          <p:txBody>
            <a:bodyPr wrap="none" rtlCol="0">
              <a:spAutoFit/>
            </a:bodyPr>
            <a:lstStyle/>
            <a:p>
              <a:pPr>
                <a:lnSpc>
                  <a:spcPts val="1000"/>
                </a:lnSpc>
              </a:pPr>
              <a:r>
                <a:rPr lang="en-GB" sz="900" b="1" dirty="0"/>
                <a:t>gender</a:t>
              </a:r>
            </a:p>
            <a:p>
              <a:pPr>
                <a:lnSpc>
                  <a:spcPts val="1000"/>
                </a:lnSpc>
              </a:pPr>
              <a:r>
                <a:rPr lang="en-GB" sz="900" b="1" dirty="0" err="1"/>
                <a:t>equailty</a:t>
              </a:r>
              <a:endParaRPr lang="en-GB" sz="900" b="1" dirty="0"/>
            </a:p>
          </p:txBody>
        </p:sp>
        <p:sp>
          <p:nvSpPr>
            <p:cNvPr id="159" name="peace">
              <a:extLst>
                <a:ext uri="{FF2B5EF4-FFF2-40B4-BE49-F238E27FC236}">
                  <a16:creationId xmlns:a16="http://schemas.microsoft.com/office/drawing/2014/main" id="{4FE98F3F-F795-BD73-870B-CCF013A06691}"/>
                </a:ext>
              </a:extLst>
            </p:cNvPr>
            <p:cNvSpPr txBox="1"/>
            <p:nvPr/>
          </p:nvSpPr>
          <p:spPr>
            <a:xfrm>
              <a:off x="4897134" y="4010211"/>
              <a:ext cx="575799" cy="348813"/>
            </a:xfrm>
            <a:prstGeom prst="rect">
              <a:avLst/>
            </a:prstGeom>
            <a:noFill/>
          </p:spPr>
          <p:txBody>
            <a:bodyPr wrap="none" rtlCol="0">
              <a:spAutoFit/>
            </a:bodyPr>
            <a:lstStyle/>
            <a:p>
              <a:pPr algn="ctr">
                <a:lnSpc>
                  <a:spcPts val="1000"/>
                </a:lnSpc>
              </a:pPr>
              <a:r>
                <a:rPr lang="en-GB" sz="900" b="1" dirty="0"/>
                <a:t>peace &amp;</a:t>
              </a:r>
              <a:br>
                <a:rPr lang="en-GB" sz="900" b="1" dirty="0"/>
              </a:br>
              <a:r>
                <a:rPr lang="en-GB" sz="900" b="1" dirty="0"/>
                <a:t>justice</a:t>
              </a:r>
            </a:p>
          </p:txBody>
        </p:sp>
        <p:sp>
          <p:nvSpPr>
            <p:cNvPr id="160" name="political">
              <a:extLst>
                <a:ext uri="{FF2B5EF4-FFF2-40B4-BE49-F238E27FC236}">
                  <a16:creationId xmlns:a16="http://schemas.microsoft.com/office/drawing/2014/main" id="{61E769B6-F729-C9B2-9EAD-58B667BC35A8}"/>
                </a:ext>
              </a:extLst>
            </p:cNvPr>
            <p:cNvSpPr txBox="1"/>
            <p:nvPr/>
          </p:nvSpPr>
          <p:spPr>
            <a:xfrm>
              <a:off x="4458914" y="4315831"/>
              <a:ext cx="570989" cy="348813"/>
            </a:xfrm>
            <a:prstGeom prst="rect">
              <a:avLst/>
            </a:prstGeom>
            <a:noFill/>
          </p:spPr>
          <p:txBody>
            <a:bodyPr wrap="none" rtlCol="0">
              <a:spAutoFit/>
            </a:bodyPr>
            <a:lstStyle/>
            <a:p>
              <a:pPr algn="ctr">
                <a:lnSpc>
                  <a:spcPts val="1000"/>
                </a:lnSpc>
              </a:pPr>
              <a:r>
                <a:rPr lang="en-GB" sz="900" b="1" dirty="0"/>
                <a:t>political</a:t>
              </a:r>
            </a:p>
            <a:p>
              <a:pPr algn="ctr">
                <a:lnSpc>
                  <a:spcPts val="1000"/>
                </a:lnSpc>
              </a:pPr>
              <a:r>
                <a:rPr lang="en-GB" sz="900" b="1" dirty="0"/>
                <a:t>voice</a:t>
              </a:r>
            </a:p>
          </p:txBody>
        </p:sp>
        <p:sp>
          <p:nvSpPr>
            <p:cNvPr id="161" name="social">
              <a:extLst>
                <a:ext uri="{FF2B5EF4-FFF2-40B4-BE49-F238E27FC236}">
                  <a16:creationId xmlns:a16="http://schemas.microsoft.com/office/drawing/2014/main" id="{6B0B3404-6252-1CAB-584D-50CCD346259D}"/>
                </a:ext>
              </a:extLst>
            </p:cNvPr>
            <p:cNvSpPr txBox="1"/>
            <p:nvPr/>
          </p:nvSpPr>
          <p:spPr>
            <a:xfrm>
              <a:off x="3954951" y="4257528"/>
              <a:ext cx="490840" cy="348813"/>
            </a:xfrm>
            <a:prstGeom prst="rect">
              <a:avLst/>
            </a:prstGeom>
            <a:noFill/>
          </p:spPr>
          <p:txBody>
            <a:bodyPr wrap="none" rtlCol="0">
              <a:spAutoFit/>
            </a:bodyPr>
            <a:lstStyle/>
            <a:p>
              <a:pPr algn="ctr">
                <a:lnSpc>
                  <a:spcPts val="1000"/>
                </a:lnSpc>
              </a:pPr>
              <a:r>
                <a:rPr lang="en-GB" sz="900" b="1" dirty="0"/>
                <a:t>social</a:t>
              </a:r>
            </a:p>
            <a:p>
              <a:pPr algn="ctr">
                <a:lnSpc>
                  <a:spcPts val="1000"/>
                </a:lnSpc>
              </a:pPr>
              <a:r>
                <a:rPr lang="en-GB" sz="900" b="1" dirty="0"/>
                <a:t>equity</a:t>
              </a:r>
            </a:p>
          </p:txBody>
        </p:sp>
      </p:grpSp>
      <p:sp>
        <p:nvSpPr>
          <p:cNvPr id="165" name="TextBox 164">
            <a:extLst>
              <a:ext uri="{FF2B5EF4-FFF2-40B4-BE49-F238E27FC236}">
                <a16:creationId xmlns:a16="http://schemas.microsoft.com/office/drawing/2014/main" id="{AD9E31BF-A6C9-E78C-18F9-5C431B8C8565}"/>
              </a:ext>
            </a:extLst>
          </p:cNvPr>
          <p:cNvSpPr txBox="1"/>
          <p:nvPr/>
        </p:nvSpPr>
        <p:spPr>
          <a:xfrm>
            <a:off x="84682" y="6531303"/>
            <a:ext cx="5910914" cy="338554"/>
          </a:xfrm>
          <a:prstGeom prst="rect">
            <a:avLst/>
          </a:prstGeom>
          <a:noFill/>
        </p:spPr>
        <p:txBody>
          <a:bodyPr wrap="none" rtlCol="0">
            <a:spAutoFit/>
          </a:bodyPr>
          <a:lstStyle/>
          <a:p>
            <a:r>
              <a:rPr lang="en-GB" sz="1600" i="1" dirty="0">
                <a:solidFill>
                  <a:schemeClr val="bg1"/>
                </a:solidFill>
              </a:rPr>
              <a:t>Source: </a:t>
            </a:r>
            <a:r>
              <a:rPr lang="en-GB" sz="1600" i="1" dirty="0">
                <a:solidFill>
                  <a:schemeClr val="bg1"/>
                </a:solidFill>
                <a:hlinkClick r:id="rId3">
                  <a:extLst>
                    <a:ext uri="{A12FA001-AC4F-418D-AE19-62706E023703}">
                      <ahyp:hlinkClr xmlns:ahyp="http://schemas.microsoft.com/office/drawing/2018/hyperlinkcolor" val="tx"/>
                    </a:ext>
                  </a:extLst>
                </a:hlinkClick>
              </a:rPr>
              <a:t>Doughnut Economics Action Lab, About Doughnut Economics</a:t>
            </a:r>
            <a:endParaRPr lang="en-GB" sz="1600" i="1" dirty="0">
              <a:solidFill>
                <a:schemeClr val="bg1"/>
              </a:solidFill>
            </a:endParaRPr>
          </a:p>
        </p:txBody>
      </p:sp>
    </p:spTree>
    <p:extLst>
      <p:ext uri="{BB962C8B-B14F-4D97-AF65-F5344CB8AC3E}">
        <p14:creationId xmlns:p14="http://schemas.microsoft.com/office/powerpoint/2010/main" val="3446112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A45FA-8B86-68AC-FB10-AD624F8DC910}"/>
              </a:ext>
            </a:extLst>
          </p:cNvPr>
          <p:cNvSpPr>
            <a:spLocks noGrp="1"/>
          </p:cNvSpPr>
          <p:nvPr>
            <p:ph type="title"/>
          </p:nvPr>
        </p:nvSpPr>
        <p:spPr/>
        <p:txBody>
          <a:bodyPr anchor="ctr"/>
          <a:lstStyle/>
          <a:p>
            <a:pPr algn="r"/>
            <a:r>
              <a:rPr lang="en-GB" dirty="0"/>
              <a:t>Thinking Like a 21</a:t>
            </a:r>
            <a:r>
              <a:rPr lang="en-GB" baseline="30000" dirty="0"/>
              <a:t>st</a:t>
            </a:r>
            <a:r>
              <a:rPr lang="en-GB" dirty="0"/>
              <a:t> Century Economist</a:t>
            </a:r>
          </a:p>
        </p:txBody>
      </p:sp>
      <p:sp>
        <p:nvSpPr>
          <p:cNvPr id="20" name="Text Placeholder 19">
            <a:extLst>
              <a:ext uri="{FF2B5EF4-FFF2-40B4-BE49-F238E27FC236}">
                <a16:creationId xmlns:a16="http://schemas.microsoft.com/office/drawing/2014/main" id="{3E78B9AD-5661-61D5-CB80-09FB8041B414}"/>
              </a:ext>
            </a:extLst>
          </p:cNvPr>
          <p:cNvSpPr>
            <a:spLocks noGrp="1"/>
          </p:cNvSpPr>
          <p:nvPr>
            <p:ph type="body" idx="1"/>
          </p:nvPr>
        </p:nvSpPr>
        <p:spPr>
          <a:xfrm>
            <a:off x="839788" y="1223963"/>
            <a:ext cx="5157787" cy="823912"/>
          </a:xfrm>
        </p:spPr>
        <p:txBody>
          <a:bodyPr/>
          <a:lstStyle/>
          <a:p>
            <a:r>
              <a:rPr lang="pt-BR" dirty="0"/>
              <a:t>Regenerative by Design</a:t>
            </a:r>
            <a:endParaRPr lang="en-GB" dirty="0"/>
          </a:p>
        </p:txBody>
      </p:sp>
      <p:sp>
        <p:nvSpPr>
          <p:cNvPr id="22" name="Text Placeholder 21">
            <a:extLst>
              <a:ext uri="{FF2B5EF4-FFF2-40B4-BE49-F238E27FC236}">
                <a16:creationId xmlns:a16="http://schemas.microsoft.com/office/drawing/2014/main" id="{6057B3A9-81AE-BDDE-CFBD-8BDB2D52099F}"/>
              </a:ext>
            </a:extLst>
          </p:cNvPr>
          <p:cNvSpPr>
            <a:spLocks noGrp="1"/>
          </p:cNvSpPr>
          <p:nvPr>
            <p:ph type="body" sz="quarter" idx="3"/>
          </p:nvPr>
        </p:nvSpPr>
        <p:spPr>
          <a:xfrm>
            <a:off x="6172200" y="1223963"/>
            <a:ext cx="5183188" cy="823912"/>
          </a:xfrm>
        </p:spPr>
        <p:txBody>
          <a:bodyPr/>
          <a:lstStyle/>
          <a:p>
            <a:r>
              <a:rPr lang="pt-BR" dirty="0"/>
              <a:t>Distributive by Design</a:t>
            </a:r>
            <a:endParaRPr lang="en-GB" dirty="0"/>
          </a:p>
        </p:txBody>
      </p:sp>
      <p:sp>
        <p:nvSpPr>
          <p:cNvPr id="7" name="TextBox 6">
            <a:extLst>
              <a:ext uri="{FF2B5EF4-FFF2-40B4-BE49-F238E27FC236}">
                <a16:creationId xmlns:a16="http://schemas.microsoft.com/office/drawing/2014/main" id="{EA8226FC-DF13-A5C9-F0B7-E30667A683A3}"/>
              </a:ext>
            </a:extLst>
          </p:cNvPr>
          <p:cNvSpPr txBox="1"/>
          <p:nvPr/>
        </p:nvSpPr>
        <p:spPr>
          <a:xfrm>
            <a:off x="84682" y="6568376"/>
            <a:ext cx="5910914" cy="338554"/>
          </a:xfrm>
          <a:prstGeom prst="rect">
            <a:avLst/>
          </a:prstGeom>
          <a:noFill/>
        </p:spPr>
        <p:txBody>
          <a:bodyPr wrap="none" rtlCol="0">
            <a:spAutoFit/>
          </a:bodyPr>
          <a:lstStyle/>
          <a:p>
            <a:r>
              <a:rPr lang="en-GB" sz="1600" i="1" dirty="0">
                <a:solidFill>
                  <a:schemeClr val="bg1"/>
                </a:solidFill>
              </a:rPr>
              <a:t>Source: </a:t>
            </a:r>
            <a:r>
              <a:rPr lang="en-GB" sz="1600" i="1" dirty="0">
                <a:solidFill>
                  <a:schemeClr val="bg1"/>
                </a:solidFill>
                <a:hlinkClick r:id="rId2">
                  <a:extLst>
                    <a:ext uri="{A12FA001-AC4F-418D-AE19-62706E023703}">
                      <ahyp:hlinkClr xmlns:ahyp="http://schemas.microsoft.com/office/drawing/2018/hyperlinkcolor" val="tx"/>
                    </a:ext>
                  </a:extLst>
                </a:hlinkClick>
              </a:rPr>
              <a:t>Doughnut Economics Action Lab, About Doughnut Economics</a:t>
            </a:r>
            <a:endParaRPr lang="en-GB" sz="1600" i="1" dirty="0">
              <a:solidFill>
                <a:schemeClr val="bg1"/>
              </a:solidFill>
            </a:endParaRPr>
          </a:p>
        </p:txBody>
      </p:sp>
      <p:pic>
        <p:nvPicPr>
          <p:cNvPr id="9" name="Picture 8">
            <a:extLst>
              <a:ext uri="{FF2B5EF4-FFF2-40B4-BE49-F238E27FC236}">
                <a16:creationId xmlns:a16="http://schemas.microsoft.com/office/drawing/2014/main" id="{C4EB06D4-0C23-50A3-DAC6-EF711C943AF8}"/>
              </a:ext>
            </a:extLst>
          </p:cNvPr>
          <p:cNvPicPr>
            <a:picLocks noChangeAspect="1"/>
          </p:cNvPicPr>
          <p:nvPr/>
        </p:nvPicPr>
        <p:blipFill>
          <a:blip r:embed="rId3"/>
          <a:stretch>
            <a:fillRect/>
          </a:stretch>
        </p:blipFill>
        <p:spPr>
          <a:xfrm>
            <a:off x="3904285" y="5201470"/>
            <a:ext cx="421030" cy="620464"/>
          </a:xfrm>
          <a:prstGeom prst="rect">
            <a:avLst/>
          </a:prstGeom>
        </p:spPr>
      </p:pic>
      <p:pic>
        <p:nvPicPr>
          <p:cNvPr id="25" name="Content Placeholder 24" descr="A diagram of a factory&#10;&#10;Description automatically generated with medium confidence">
            <a:extLst>
              <a:ext uri="{FF2B5EF4-FFF2-40B4-BE49-F238E27FC236}">
                <a16:creationId xmlns:a16="http://schemas.microsoft.com/office/drawing/2014/main" id="{CEF94048-FF8D-FD7F-B045-629A0F0A1A14}"/>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1339533" y="2158510"/>
            <a:ext cx="4158298" cy="2846098"/>
          </a:xfrm>
          <a:prstGeom prst="rect">
            <a:avLst/>
          </a:prstGeom>
        </p:spPr>
      </p:pic>
      <p:pic>
        <p:nvPicPr>
          <p:cNvPr id="30" name="Content Placeholder 29" descr="A sphere with connected lines and dots&#10;&#10;Description automatically generated">
            <a:extLst>
              <a:ext uri="{FF2B5EF4-FFF2-40B4-BE49-F238E27FC236}">
                <a16:creationId xmlns:a16="http://schemas.microsoft.com/office/drawing/2014/main" id="{D45F5873-3972-35D1-3287-CF97F80DE5C2}"/>
              </a:ext>
            </a:extLst>
          </p:cNvPr>
          <p:cNvPicPr>
            <a:picLocks noGrp="1" noChangeAspect="1"/>
          </p:cNvPicPr>
          <p:nvPr>
            <p:ph sz="quarter" idx="4"/>
          </p:nvPr>
        </p:nvPicPr>
        <p:blipFill rotWithShape="1">
          <a:blip r:embed="rId5" cstate="screen">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p:blipFill>
        <p:spPr>
          <a:xfrm>
            <a:off x="7200900" y="2129417"/>
            <a:ext cx="3125788" cy="3119598"/>
          </a:xfrm>
        </p:spPr>
      </p:pic>
    </p:spTree>
    <p:extLst>
      <p:ext uri="{BB962C8B-B14F-4D97-AF65-F5344CB8AC3E}">
        <p14:creationId xmlns:p14="http://schemas.microsoft.com/office/powerpoint/2010/main" val="100218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r"/>
            <a:r>
              <a:rPr lang="en-GB" dirty="0"/>
              <a:t>Anchor Networks</a:t>
            </a:r>
          </a:p>
        </p:txBody>
      </p:sp>
      <p:sp>
        <p:nvSpPr>
          <p:cNvPr id="3" name="Content Placeholder 2"/>
          <p:cNvSpPr>
            <a:spLocks noGrp="1"/>
          </p:cNvSpPr>
          <p:nvPr>
            <p:ph idx="1"/>
          </p:nvPr>
        </p:nvSpPr>
        <p:spPr/>
        <p:txBody>
          <a:bodyPr>
            <a:noAutofit/>
          </a:bodyPr>
          <a:lstStyle/>
          <a:p>
            <a:r>
              <a:rPr lang="pt-BR" sz="2000" dirty="0"/>
              <a:t>Greater impact can be achieved when anchor institutions work together. These are defined by CLES as </a:t>
            </a:r>
            <a:r>
              <a:rPr lang="en-GB" sz="2000" dirty="0"/>
              <a:t>organisations which:</a:t>
            </a:r>
          </a:p>
          <a:p>
            <a:pPr lvl="1" fontAlgn="base"/>
            <a:r>
              <a:rPr lang="en-GB" sz="1600" dirty="0"/>
              <a:t>Have an</a:t>
            </a:r>
            <a:r>
              <a:rPr lang="en-GB" sz="1600" b="1" dirty="0"/>
              <a:t> important presence in a place</a:t>
            </a:r>
            <a:r>
              <a:rPr lang="en-GB" sz="1600" dirty="0"/>
              <a:t>, usually through a combination of: being largescale employers, the largest purchasers of goods and services in the locality, controlling large areas of land and/or having relatively ﬁxed assets.</a:t>
            </a:r>
          </a:p>
          <a:p>
            <a:pPr lvl="1" fontAlgn="base"/>
            <a:r>
              <a:rPr lang="en-GB" sz="1600" dirty="0"/>
              <a:t>Are</a:t>
            </a:r>
            <a:r>
              <a:rPr lang="en-GB" sz="1600" b="1" dirty="0"/>
              <a:t> tied to a particular place</a:t>
            </a:r>
            <a:r>
              <a:rPr lang="en-GB" sz="1600" dirty="0"/>
              <a:t> by their mission, histories, physical assets and local relationships. Examples include local authorities, NHS trusts, universities, trade unions, large local businesses, the combined activities of the community and voluntary sector and housing associations.</a:t>
            </a:r>
          </a:p>
          <a:p>
            <a:pPr fontAlgn="base"/>
            <a:r>
              <a:rPr lang="en-GB" sz="2000" dirty="0"/>
              <a:t>Organisations may wish to conduct an Anchor Self-Assessment using the </a:t>
            </a:r>
            <a:r>
              <a:rPr lang="en-GB" sz="2000" dirty="0">
                <a:hlinkClick r:id="rId3"/>
              </a:rPr>
              <a:t>JRF progression framework</a:t>
            </a:r>
            <a:r>
              <a:rPr lang="en-GB" sz="2000" dirty="0"/>
              <a:t> in 2019</a:t>
            </a:r>
          </a:p>
        </p:txBody>
      </p:sp>
      <p:sp>
        <p:nvSpPr>
          <p:cNvPr id="4" name="TextBox 3"/>
          <p:cNvSpPr txBox="1"/>
          <p:nvPr/>
        </p:nvSpPr>
        <p:spPr>
          <a:xfrm>
            <a:off x="138915" y="6550223"/>
            <a:ext cx="7065524" cy="307777"/>
          </a:xfrm>
          <a:prstGeom prst="rect">
            <a:avLst/>
          </a:prstGeom>
          <a:noFill/>
        </p:spPr>
        <p:txBody>
          <a:bodyPr wrap="none" rtlCol="0">
            <a:spAutoFit/>
          </a:bodyPr>
          <a:lstStyle/>
          <a:p>
            <a:r>
              <a:rPr lang="en-GB" sz="1400" i="1" dirty="0">
                <a:solidFill>
                  <a:schemeClr val="bg1"/>
                </a:solidFill>
              </a:rPr>
              <a:t>Source: </a:t>
            </a:r>
            <a:r>
              <a:rPr lang="en-GB" sz="1400" i="1" dirty="0">
                <a:solidFill>
                  <a:schemeClr val="bg1"/>
                </a:solidFill>
                <a:hlinkClick r:id="rId4">
                  <a:extLst>
                    <a:ext uri="{A12FA001-AC4F-418D-AE19-62706E023703}">
                      <ahyp:hlinkClr xmlns:ahyp="http://schemas.microsoft.com/office/drawing/2018/hyperlinkcolor" val="tx"/>
                    </a:ext>
                  </a:extLst>
                </a:hlinkClick>
              </a:rPr>
              <a:t>https://cles.org.uk/what-is-community-wealth-building/what-is-an-anchor-institution/</a:t>
            </a:r>
            <a:endParaRPr lang="en-GB" sz="1400" i="1" dirty="0">
              <a:solidFill>
                <a:schemeClr val="bg1"/>
              </a:solidFill>
            </a:endParaRPr>
          </a:p>
        </p:txBody>
      </p:sp>
    </p:spTree>
    <p:extLst>
      <p:ext uri="{BB962C8B-B14F-4D97-AF65-F5344CB8AC3E}">
        <p14:creationId xmlns:p14="http://schemas.microsoft.com/office/powerpoint/2010/main" val="3651853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A398-FBF8-C262-34A9-ECBCBE4519F7}"/>
              </a:ext>
            </a:extLst>
          </p:cNvPr>
          <p:cNvSpPr>
            <a:spLocks noGrp="1"/>
          </p:cNvSpPr>
          <p:nvPr>
            <p:ph type="title"/>
          </p:nvPr>
        </p:nvSpPr>
        <p:spPr/>
        <p:txBody>
          <a:bodyPr/>
          <a:lstStyle/>
          <a:p>
            <a:r>
              <a:rPr lang="en-GB" sz="5400" dirty="0"/>
              <a:t>What we know about coops &amp; EOBs</a:t>
            </a:r>
            <a:endParaRPr lang="en-GB" dirty="0"/>
          </a:p>
        </p:txBody>
      </p:sp>
      <p:sp>
        <p:nvSpPr>
          <p:cNvPr id="3" name="Text Placeholder 2">
            <a:extLst>
              <a:ext uri="{FF2B5EF4-FFF2-40B4-BE49-F238E27FC236}">
                <a16:creationId xmlns:a16="http://schemas.microsoft.com/office/drawing/2014/main" id="{15A29EF5-7B3D-ED94-DD44-E87417EF52A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501401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01D9178C-FEEA-4E10-BE9B-609AC51C5313}"/>
              </a:ext>
            </a:extLst>
          </p:cNvPr>
          <p:cNvSpPr>
            <a:spLocks noGrp="1"/>
          </p:cNvSpPr>
          <p:nvPr>
            <p:ph sz="half" idx="2"/>
          </p:nvPr>
        </p:nvSpPr>
        <p:spPr>
          <a:xfrm>
            <a:off x="6172200" y="1388891"/>
            <a:ext cx="5181600" cy="4351338"/>
          </a:xfrm>
        </p:spPr>
        <p:txBody>
          <a:bodyPr/>
          <a:lstStyle/>
          <a:p>
            <a:pPr marL="0" indent="0">
              <a:buNone/>
            </a:pPr>
            <a:r>
              <a:rPr lang="en-GB" sz="4000" b="1" dirty="0">
                <a:solidFill>
                  <a:schemeClr val="tx2"/>
                </a:solidFill>
              </a:rPr>
              <a:t>3m</a:t>
            </a:r>
            <a:r>
              <a:rPr lang="en-GB" sz="4000" dirty="0"/>
              <a:t> </a:t>
            </a:r>
            <a:r>
              <a:rPr lang="en-GB" sz="2800" dirty="0"/>
              <a:t>cooperatives</a:t>
            </a:r>
            <a:endParaRPr lang="en-GB" sz="4000" dirty="0"/>
          </a:p>
          <a:p>
            <a:pPr marL="0" indent="0">
              <a:buNone/>
            </a:pPr>
            <a:r>
              <a:rPr lang="en-GB" sz="4000" b="1" dirty="0">
                <a:solidFill>
                  <a:schemeClr val="tx2"/>
                </a:solidFill>
              </a:rPr>
              <a:t>US$2.15tn</a:t>
            </a:r>
            <a:r>
              <a:rPr lang="en-GB" sz="4000" dirty="0">
                <a:solidFill>
                  <a:schemeClr val="tx2"/>
                </a:solidFill>
              </a:rPr>
              <a:t> </a:t>
            </a:r>
            <a:r>
              <a:rPr lang="en-GB" sz="2800" dirty="0"/>
              <a:t>revenue</a:t>
            </a:r>
            <a:endParaRPr lang="en-GB" sz="4000" dirty="0"/>
          </a:p>
          <a:p>
            <a:pPr marL="0" indent="0">
              <a:buNone/>
            </a:pPr>
            <a:r>
              <a:rPr lang="en-GB" sz="4000" b="1" dirty="0">
                <a:solidFill>
                  <a:schemeClr val="tx2"/>
                </a:solidFill>
              </a:rPr>
              <a:t>1bn</a:t>
            </a:r>
            <a:r>
              <a:rPr lang="en-GB" sz="4000" dirty="0"/>
              <a:t> </a:t>
            </a:r>
            <a:r>
              <a:rPr lang="en-GB" sz="2800" dirty="0"/>
              <a:t>members</a:t>
            </a:r>
            <a:endParaRPr lang="en-GB" sz="4000" dirty="0"/>
          </a:p>
          <a:p>
            <a:pPr marL="0" indent="0">
              <a:buNone/>
            </a:pPr>
            <a:r>
              <a:rPr lang="en-GB" sz="4000" b="1" dirty="0">
                <a:solidFill>
                  <a:schemeClr val="tx2"/>
                </a:solidFill>
              </a:rPr>
              <a:t>1 in 10 </a:t>
            </a:r>
            <a:r>
              <a:rPr lang="en-GB" dirty="0"/>
              <a:t>of global employed population</a:t>
            </a:r>
          </a:p>
          <a:p>
            <a:endParaRPr lang="en-GB" dirty="0"/>
          </a:p>
        </p:txBody>
      </p:sp>
      <p:sp>
        <p:nvSpPr>
          <p:cNvPr id="2" name="Title 1">
            <a:extLst>
              <a:ext uri="{FF2B5EF4-FFF2-40B4-BE49-F238E27FC236}">
                <a16:creationId xmlns:a16="http://schemas.microsoft.com/office/drawing/2014/main" id="{4BF56651-F204-6455-C836-F7EF9AADAB1B}"/>
              </a:ext>
            </a:extLst>
          </p:cNvPr>
          <p:cNvSpPr>
            <a:spLocks noGrp="1"/>
          </p:cNvSpPr>
          <p:nvPr>
            <p:ph type="title"/>
          </p:nvPr>
        </p:nvSpPr>
        <p:spPr/>
        <p:txBody>
          <a:bodyPr/>
          <a:lstStyle/>
          <a:p>
            <a:pPr algn="r"/>
            <a:r>
              <a:rPr lang="en-GB" dirty="0"/>
              <a:t>Cooperatives Globally</a:t>
            </a:r>
          </a:p>
        </p:txBody>
      </p:sp>
      <p:sp>
        <p:nvSpPr>
          <p:cNvPr id="6" name="TextBox 5">
            <a:extLst>
              <a:ext uri="{FF2B5EF4-FFF2-40B4-BE49-F238E27FC236}">
                <a16:creationId xmlns:a16="http://schemas.microsoft.com/office/drawing/2014/main" id="{ADE75A8C-7678-2B74-AF25-726B1FC96A24}"/>
              </a:ext>
            </a:extLst>
          </p:cNvPr>
          <p:cNvSpPr txBox="1"/>
          <p:nvPr/>
        </p:nvSpPr>
        <p:spPr>
          <a:xfrm>
            <a:off x="6205491" y="4587487"/>
            <a:ext cx="4962618" cy="738664"/>
          </a:xfrm>
          <a:prstGeom prst="rect">
            <a:avLst/>
          </a:prstGeom>
          <a:noFill/>
        </p:spPr>
        <p:txBody>
          <a:bodyPr wrap="square" rtlCol="0">
            <a:spAutoFit/>
          </a:bodyPr>
          <a:lstStyle/>
          <a:p>
            <a:r>
              <a:rPr lang="en-GB" sz="1400" i="1" dirty="0">
                <a:solidFill>
                  <a:schemeClr val="tx2"/>
                </a:solidFill>
              </a:rPr>
              <a:t>Source: International Cooperative Alliance. </a:t>
            </a:r>
            <a:r>
              <a:rPr lang="en-GB" sz="1400" i="1" dirty="0">
                <a:solidFill>
                  <a:schemeClr val="tx2"/>
                </a:solidFill>
                <a:hlinkClick r:id="rId2">
                  <a:extLst>
                    <a:ext uri="{A12FA001-AC4F-418D-AE19-62706E023703}">
                      <ahyp:hlinkClr xmlns:ahyp="http://schemas.microsoft.com/office/drawing/2018/hyperlinkcolor" val="tx"/>
                    </a:ext>
                  </a:extLst>
                </a:hlinkClick>
              </a:rPr>
              <a:t>https://www.ica.coop/en/cooperatives/facts-and-figures</a:t>
            </a:r>
            <a:r>
              <a:rPr lang="en-GB" sz="1400" i="1" dirty="0">
                <a:solidFill>
                  <a:schemeClr val="tx2"/>
                </a:solidFill>
              </a:rPr>
              <a:t>. Accessed 10/11/2023.</a:t>
            </a:r>
          </a:p>
        </p:txBody>
      </p:sp>
      <p:pic>
        <p:nvPicPr>
          <p:cNvPr id="14" name="Content Placeholder 8">
            <a:extLst>
              <a:ext uri="{FF2B5EF4-FFF2-40B4-BE49-F238E27FC236}">
                <a16:creationId xmlns:a16="http://schemas.microsoft.com/office/drawing/2014/main" id="{E2C974DE-442F-BA63-D60C-FDC75A256691}"/>
              </a:ext>
            </a:extLst>
          </p:cNvPr>
          <p:cNvPicPr>
            <a:picLocks noGrp="1" noChangeAspect="1"/>
          </p:cNvPicPr>
          <p:nvPr>
            <p:ph sz="half" idx="1"/>
          </p:nvPr>
        </p:nvPicPr>
        <p:blipFill>
          <a:blip r:embed="rId3"/>
          <a:stretch>
            <a:fillRect/>
          </a:stretch>
        </p:blipFill>
        <p:spPr>
          <a:xfrm>
            <a:off x="479395" y="1353877"/>
            <a:ext cx="5540406" cy="4405824"/>
          </a:xfrm>
        </p:spPr>
      </p:pic>
      <p:pic>
        <p:nvPicPr>
          <p:cNvPr id="11" name="Picture 10">
            <a:extLst>
              <a:ext uri="{FF2B5EF4-FFF2-40B4-BE49-F238E27FC236}">
                <a16:creationId xmlns:a16="http://schemas.microsoft.com/office/drawing/2014/main" id="{33CDE543-88F8-6F82-1534-699ABE43197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58758" y="4953738"/>
            <a:ext cx="1635690" cy="1486065"/>
          </a:xfrm>
          <a:prstGeom prst="rect">
            <a:avLst/>
          </a:prstGeom>
        </p:spPr>
      </p:pic>
      <p:sp>
        <p:nvSpPr>
          <p:cNvPr id="15" name="TextBox 14">
            <a:extLst>
              <a:ext uri="{FF2B5EF4-FFF2-40B4-BE49-F238E27FC236}">
                <a16:creationId xmlns:a16="http://schemas.microsoft.com/office/drawing/2014/main" id="{236A69D0-1A7C-9DE9-7BA3-83F811E34FEA}"/>
              </a:ext>
            </a:extLst>
          </p:cNvPr>
          <p:cNvSpPr txBox="1"/>
          <p:nvPr/>
        </p:nvSpPr>
        <p:spPr>
          <a:xfrm>
            <a:off x="479395" y="4953738"/>
            <a:ext cx="3602856" cy="523220"/>
          </a:xfrm>
          <a:prstGeom prst="rect">
            <a:avLst/>
          </a:prstGeom>
          <a:noFill/>
        </p:spPr>
        <p:txBody>
          <a:bodyPr wrap="square" rtlCol="0">
            <a:spAutoFit/>
          </a:bodyPr>
          <a:lstStyle/>
          <a:p>
            <a:r>
              <a:rPr lang="en-GB" sz="1400" i="1" dirty="0">
                <a:solidFill>
                  <a:schemeClr val="tx2"/>
                </a:solidFill>
              </a:rPr>
              <a:t>Source: International Cooperative Alliance 2022. World Cooperative Monitor 2022.</a:t>
            </a:r>
          </a:p>
        </p:txBody>
      </p:sp>
    </p:spTree>
    <p:extLst>
      <p:ext uri="{BB962C8B-B14F-4D97-AF65-F5344CB8AC3E}">
        <p14:creationId xmlns:p14="http://schemas.microsoft.com/office/powerpoint/2010/main" val="1113442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A1FE7-E420-A399-97C4-0E765FFD8A4C}"/>
              </a:ext>
            </a:extLst>
          </p:cNvPr>
          <p:cNvSpPr>
            <a:spLocks noGrp="1"/>
          </p:cNvSpPr>
          <p:nvPr>
            <p:ph type="title"/>
          </p:nvPr>
        </p:nvSpPr>
        <p:spPr/>
        <p:txBody>
          <a:bodyPr/>
          <a:lstStyle/>
          <a:p>
            <a:pPr algn="r"/>
            <a:r>
              <a:rPr lang="en-GB" dirty="0"/>
              <a:t>The Coop Economy in the UK</a:t>
            </a:r>
          </a:p>
        </p:txBody>
      </p:sp>
      <p:pic>
        <p:nvPicPr>
          <p:cNvPr id="8" name="Content Placeholder 7" descr="A map of countries/regions with different colored countries/regions&#10;&#10;Description automatically generated">
            <a:extLst>
              <a:ext uri="{FF2B5EF4-FFF2-40B4-BE49-F238E27FC236}">
                <a16:creationId xmlns:a16="http://schemas.microsoft.com/office/drawing/2014/main" id="{D517FBE1-D03D-9BC3-5DA0-23BC8C49EBCC}"/>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6587331" y="1526959"/>
            <a:ext cx="4351338" cy="3648722"/>
          </a:xfrm>
        </p:spPr>
      </p:pic>
      <p:sp>
        <p:nvSpPr>
          <p:cNvPr id="10" name="Content Placeholder 9">
            <a:extLst>
              <a:ext uri="{FF2B5EF4-FFF2-40B4-BE49-F238E27FC236}">
                <a16:creationId xmlns:a16="http://schemas.microsoft.com/office/drawing/2014/main" id="{411F8DB5-8B59-D71D-AF0C-B037A60ABCB8}"/>
              </a:ext>
            </a:extLst>
          </p:cNvPr>
          <p:cNvSpPr>
            <a:spLocks noGrp="1"/>
          </p:cNvSpPr>
          <p:nvPr>
            <p:ph sz="half" idx="1"/>
          </p:nvPr>
        </p:nvSpPr>
        <p:spPr>
          <a:xfrm>
            <a:off x="838200" y="1656949"/>
            <a:ext cx="5181600" cy="4351338"/>
          </a:xfrm>
        </p:spPr>
        <p:txBody>
          <a:bodyPr>
            <a:normAutofit/>
          </a:bodyPr>
          <a:lstStyle/>
          <a:p>
            <a:pPr marL="0" indent="0">
              <a:buNone/>
            </a:pPr>
            <a:r>
              <a:rPr lang="en-GB" sz="4800" b="1" dirty="0">
                <a:solidFill>
                  <a:schemeClr val="tx2"/>
                </a:solidFill>
              </a:rPr>
              <a:t>7,586</a:t>
            </a:r>
            <a:r>
              <a:rPr lang="en-GB" sz="4800" dirty="0"/>
              <a:t> </a:t>
            </a:r>
            <a:r>
              <a:rPr lang="en-GB" sz="3600" dirty="0"/>
              <a:t>businesses</a:t>
            </a:r>
            <a:endParaRPr lang="en-GB" sz="4800" dirty="0"/>
          </a:p>
          <a:p>
            <a:pPr marL="0" indent="0">
              <a:buNone/>
            </a:pPr>
            <a:r>
              <a:rPr lang="en-GB" sz="4800" b="1" dirty="0">
                <a:solidFill>
                  <a:schemeClr val="tx2"/>
                </a:solidFill>
              </a:rPr>
              <a:t>£40.9bn</a:t>
            </a:r>
            <a:r>
              <a:rPr lang="en-GB" sz="4800" dirty="0">
                <a:solidFill>
                  <a:schemeClr val="tx2"/>
                </a:solidFill>
              </a:rPr>
              <a:t> </a:t>
            </a:r>
            <a:r>
              <a:rPr lang="en-GB" sz="3600" dirty="0"/>
              <a:t>revenue</a:t>
            </a:r>
            <a:endParaRPr lang="en-GB" sz="4800" dirty="0"/>
          </a:p>
          <a:p>
            <a:pPr marL="0" indent="0">
              <a:buNone/>
            </a:pPr>
            <a:r>
              <a:rPr lang="en-GB" sz="4800" b="1" dirty="0">
                <a:solidFill>
                  <a:schemeClr val="tx2"/>
                </a:solidFill>
              </a:rPr>
              <a:t>14.3m</a:t>
            </a:r>
            <a:r>
              <a:rPr lang="en-GB" sz="4800" dirty="0"/>
              <a:t> </a:t>
            </a:r>
            <a:r>
              <a:rPr lang="en-GB" sz="3600" dirty="0"/>
              <a:t>members</a:t>
            </a:r>
            <a:endParaRPr lang="en-GB" sz="4800" dirty="0"/>
          </a:p>
          <a:p>
            <a:pPr marL="0" indent="0">
              <a:buNone/>
            </a:pPr>
            <a:r>
              <a:rPr lang="en-GB" sz="4800" b="1" dirty="0">
                <a:solidFill>
                  <a:schemeClr val="tx2"/>
                </a:solidFill>
              </a:rPr>
              <a:t>249,142</a:t>
            </a:r>
            <a:r>
              <a:rPr lang="en-GB" sz="4800" dirty="0"/>
              <a:t> </a:t>
            </a:r>
            <a:r>
              <a:rPr lang="en-GB" sz="3600" dirty="0"/>
              <a:t>employees</a:t>
            </a:r>
            <a:endParaRPr lang="en-GB" sz="4800" dirty="0"/>
          </a:p>
        </p:txBody>
      </p:sp>
      <p:sp>
        <p:nvSpPr>
          <p:cNvPr id="12" name="TextBox 11">
            <a:extLst>
              <a:ext uri="{FF2B5EF4-FFF2-40B4-BE49-F238E27FC236}">
                <a16:creationId xmlns:a16="http://schemas.microsoft.com/office/drawing/2014/main" id="{CD790C2C-3269-E06B-B90A-B46A0F83D9D8}"/>
              </a:ext>
            </a:extLst>
          </p:cNvPr>
          <p:cNvSpPr txBox="1"/>
          <p:nvPr/>
        </p:nvSpPr>
        <p:spPr>
          <a:xfrm>
            <a:off x="62142" y="6578357"/>
            <a:ext cx="5501891" cy="307777"/>
          </a:xfrm>
          <a:prstGeom prst="rect">
            <a:avLst/>
          </a:prstGeom>
          <a:noFill/>
        </p:spPr>
        <p:txBody>
          <a:bodyPr wrap="none" rtlCol="0">
            <a:spAutoFit/>
          </a:bodyPr>
          <a:lstStyle/>
          <a:p>
            <a:r>
              <a:rPr lang="en-GB" sz="1400" i="1" dirty="0">
                <a:solidFill>
                  <a:schemeClr val="bg1"/>
                </a:solidFill>
              </a:rPr>
              <a:t>Source: Co-operatives UK, 2023. Co-operative and Mutual Economy 2023</a:t>
            </a:r>
          </a:p>
        </p:txBody>
      </p:sp>
    </p:spTree>
    <p:extLst>
      <p:ext uri="{BB962C8B-B14F-4D97-AF65-F5344CB8AC3E}">
        <p14:creationId xmlns:p14="http://schemas.microsoft.com/office/powerpoint/2010/main" val="949978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CA5579-0C55-8AF6-6AB4-A27DF301DE53}"/>
              </a:ext>
            </a:extLst>
          </p:cNvPr>
          <p:cNvPicPr>
            <a:picLocks noChangeAspect="1"/>
          </p:cNvPicPr>
          <p:nvPr/>
        </p:nvPicPr>
        <p:blipFill>
          <a:blip r:embed="rId2"/>
          <a:stretch>
            <a:fillRect/>
          </a:stretch>
        </p:blipFill>
        <p:spPr>
          <a:xfrm>
            <a:off x="2015231" y="1392737"/>
            <a:ext cx="8161538" cy="4072526"/>
          </a:xfrm>
          <a:prstGeom prst="rect">
            <a:avLst/>
          </a:prstGeom>
        </p:spPr>
      </p:pic>
      <p:sp>
        <p:nvSpPr>
          <p:cNvPr id="9" name="Title 8">
            <a:extLst>
              <a:ext uri="{FF2B5EF4-FFF2-40B4-BE49-F238E27FC236}">
                <a16:creationId xmlns:a16="http://schemas.microsoft.com/office/drawing/2014/main" id="{AB2F089F-DD9B-6B1D-14ED-E01E4C65E97E}"/>
              </a:ext>
            </a:extLst>
          </p:cNvPr>
          <p:cNvSpPr>
            <a:spLocks noGrp="1"/>
          </p:cNvSpPr>
          <p:nvPr>
            <p:ph type="title"/>
          </p:nvPr>
        </p:nvSpPr>
        <p:spPr/>
        <p:txBody>
          <a:bodyPr/>
          <a:lstStyle/>
          <a:p>
            <a:pPr algn="r"/>
            <a:r>
              <a:rPr lang="en-GB" dirty="0"/>
              <a:t>There are coops in every industry</a:t>
            </a:r>
          </a:p>
        </p:txBody>
      </p:sp>
      <p:sp>
        <p:nvSpPr>
          <p:cNvPr id="11" name="TextBox 10">
            <a:extLst>
              <a:ext uri="{FF2B5EF4-FFF2-40B4-BE49-F238E27FC236}">
                <a16:creationId xmlns:a16="http://schemas.microsoft.com/office/drawing/2014/main" id="{983DD258-A22B-86DB-873F-4C334569F466}"/>
              </a:ext>
            </a:extLst>
          </p:cNvPr>
          <p:cNvSpPr txBox="1"/>
          <p:nvPr/>
        </p:nvSpPr>
        <p:spPr>
          <a:xfrm>
            <a:off x="62142" y="6578357"/>
            <a:ext cx="5501891" cy="307777"/>
          </a:xfrm>
          <a:prstGeom prst="rect">
            <a:avLst/>
          </a:prstGeom>
          <a:noFill/>
        </p:spPr>
        <p:txBody>
          <a:bodyPr wrap="none" rtlCol="0">
            <a:spAutoFit/>
          </a:bodyPr>
          <a:lstStyle/>
          <a:p>
            <a:r>
              <a:rPr lang="en-GB" sz="1400" i="1" dirty="0">
                <a:solidFill>
                  <a:schemeClr val="bg1"/>
                </a:solidFill>
              </a:rPr>
              <a:t>Source: Co-operatives UK, 2023. Co-operative and Mutual Economy 2023</a:t>
            </a:r>
          </a:p>
        </p:txBody>
      </p:sp>
    </p:spTree>
    <p:extLst>
      <p:ext uri="{BB962C8B-B14F-4D97-AF65-F5344CB8AC3E}">
        <p14:creationId xmlns:p14="http://schemas.microsoft.com/office/powerpoint/2010/main" val="1943938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EB6A-0F5E-3886-3A05-5C2D8566E7B5}"/>
              </a:ext>
            </a:extLst>
          </p:cNvPr>
          <p:cNvSpPr>
            <a:spLocks noGrp="1"/>
          </p:cNvSpPr>
          <p:nvPr>
            <p:ph type="title"/>
          </p:nvPr>
        </p:nvSpPr>
        <p:spPr/>
        <p:txBody>
          <a:bodyPr/>
          <a:lstStyle/>
          <a:p>
            <a:pPr algn="r"/>
            <a:r>
              <a:rPr lang="en-GB" dirty="0"/>
              <a:t>Believed Benefits of Cooperatives</a:t>
            </a:r>
          </a:p>
        </p:txBody>
      </p:sp>
      <p:sp>
        <p:nvSpPr>
          <p:cNvPr id="3" name="Content Placeholder 2">
            <a:extLst>
              <a:ext uri="{FF2B5EF4-FFF2-40B4-BE49-F238E27FC236}">
                <a16:creationId xmlns:a16="http://schemas.microsoft.com/office/drawing/2014/main" id="{4EEE0B77-16F7-95F1-6CF0-3C6EF8483626}"/>
              </a:ext>
            </a:extLst>
          </p:cNvPr>
          <p:cNvSpPr>
            <a:spLocks noGrp="1"/>
          </p:cNvSpPr>
          <p:nvPr>
            <p:ph sz="half" idx="1"/>
          </p:nvPr>
        </p:nvSpPr>
        <p:spPr/>
        <p:txBody>
          <a:bodyPr/>
          <a:lstStyle/>
          <a:p>
            <a:r>
              <a:rPr lang="en-GB" dirty="0"/>
              <a:t>Productivity / growth</a:t>
            </a:r>
          </a:p>
          <a:p>
            <a:r>
              <a:rPr lang="en-GB" dirty="0"/>
              <a:t>Resilience</a:t>
            </a:r>
          </a:p>
          <a:p>
            <a:r>
              <a:rPr lang="en-GB" dirty="0"/>
              <a:t>Community / social capital</a:t>
            </a:r>
          </a:p>
          <a:p>
            <a:r>
              <a:rPr lang="en-GB" dirty="0"/>
              <a:t>Good work</a:t>
            </a:r>
          </a:p>
          <a:p>
            <a:r>
              <a:rPr lang="en-GB" dirty="0"/>
              <a:t>Environmental impact</a:t>
            </a:r>
          </a:p>
          <a:p>
            <a:r>
              <a:rPr lang="en-GB" dirty="0"/>
              <a:t>Reduced poverty</a:t>
            </a:r>
          </a:p>
          <a:p>
            <a:endParaRPr lang="en-GB" dirty="0"/>
          </a:p>
        </p:txBody>
      </p:sp>
      <p:pic>
        <p:nvPicPr>
          <p:cNvPr id="6" name="Content Placeholder 5" descr="A graph of a graph of a company&#10;&#10;Description automatically generated with medium confidence">
            <a:extLst>
              <a:ext uri="{FF2B5EF4-FFF2-40B4-BE49-F238E27FC236}">
                <a16:creationId xmlns:a16="http://schemas.microsoft.com/office/drawing/2014/main" id="{087660AA-7EE7-08C0-653D-2A8759169541}"/>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7306469" y="1690688"/>
            <a:ext cx="3428206" cy="3428206"/>
          </a:xfrm>
        </p:spPr>
      </p:pic>
    </p:spTree>
    <p:extLst>
      <p:ext uri="{BB962C8B-B14F-4D97-AF65-F5344CB8AC3E}">
        <p14:creationId xmlns:p14="http://schemas.microsoft.com/office/powerpoint/2010/main" val="3093172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15B6C-9664-4CB8-0135-6072E0C24FED}"/>
              </a:ext>
            </a:extLst>
          </p:cNvPr>
          <p:cNvSpPr>
            <a:spLocks noGrp="1"/>
          </p:cNvSpPr>
          <p:nvPr>
            <p:ph type="title"/>
          </p:nvPr>
        </p:nvSpPr>
        <p:spPr/>
        <p:txBody>
          <a:bodyPr/>
          <a:lstStyle/>
          <a:p>
            <a:r>
              <a:rPr lang="en-GB" dirty="0"/>
              <a:t>Benefits of Coops and Social Enterprises</a:t>
            </a:r>
          </a:p>
        </p:txBody>
      </p:sp>
      <p:pic>
        <p:nvPicPr>
          <p:cNvPr id="5" name="Picture 4">
            <a:extLst>
              <a:ext uri="{FF2B5EF4-FFF2-40B4-BE49-F238E27FC236}">
                <a16:creationId xmlns:a16="http://schemas.microsoft.com/office/drawing/2014/main" id="{87120C0E-444D-C909-6B7E-ED38747E8EF8}"/>
              </a:ext>
            </a:extLst>
          </p:cNvPr>
          <p:cNvPicPr>
            <a:picLocks noChangeAspect="1"/>
          </p:cNvPicPr>
          <p:nvPr/>
        </p:nvPicPr>
        <p:blipFill>
          <a:blip r:embed="rId2"/>
          <a:stretch>
            <a:fillRect/>
          </a:stretch>
        </p:blipFill>
        <p:spPr>
          <a:xfrm>
            <a:off x="838200" y="2623642"/>
            <a:ext cx="3277057" cy="3553321"/>
          </a:xfrm>
          <a:prstGeom prst="rect">
            <a:avLst/>
          </a:prstGeom>
        </p:spPr>
      </p:pic>
      <p:sp>
        <p:nvSpPr>
          <p:cNvPr id="6" name="TextBox 5">
            <a:extLst>
              <a:ext uri="{FF2B5EF4-FFF2-40B4-BE49-F238E27FC236}">
                <a16:creationId xmlns:a16="http://schemas.microsoft.com/office/drawing/2014/main" id="{4BF36155-B7B8-BB93-8696-AE745C8E1CC1}"/>
              </a:ext>
            </a:extLst>
          </p:cNvPr>
          <p:cNvSpPr txBox="1"/>
          <p:nvPr/>
        </p:nvSpPr>
        <p:spPr>
          <a:xfrm>
            <a:off x="838200" y="1592494"/>
            <a:ext cx="3277057" cy="1077218"/>
          </a:xfrm>
          <a:prstGeom prst="rect">
            <a:avLst/>
          </a:prstGeom>
          <a:noFill/>
        </p:spPr>
        <p:txBody>
          <a:bodyPr wrap="square" rtlCol="0">
            <a:spAutoFit/>
          </a:bodyPr>
          <a:lstStyle/>
          <a:p>
            <a:r>
              <a:rPr lang="en-GB" sz="1600" b="1" dirty="0"/>
              <a:t>Investment as % of GDP and % of workers employed by cooperatives in Europe’s five largest economies by country</a:t>
            </a:r>
          </a:p>
        </p:txBody>
      </p:sp>
      <p:pic>
        <p:nvPicPr>
          <p:cNvPr id="8" name="Picture 7">
            <a:extLst>
              <a:ext uri="{FF2B5EF4-FFF2-40B4-BE49-F238E27FC236}">
                <a16:creationId xmlns:a16="http://schemas.microsoft.com/office/drawing/2014/main" id="{FE67F1CA-609B-C48E-51B4-863BE5081218}"/>
              </a:ext>
            </a:extLst>
          </p:cNvPr>
          <p:cNvPicPr>
            <a:picLocks noChangeAspect="1"/>
          </p:cNvPicPr>
          <p:nvPr/>
        </p:nvPicPr>
        <p:blipFill>
          <a:blip r:embed="rId3"/>
          <a:stretch>
            <a:fillRect/>
          </a:stretch>
        </p:blipFill>
        <p:spPr>
          <a:xfrm>
            <a:off x="4408620" y="2623642"/>
            <a:ext cx="3210373" cy="3515216"/>
          </a:xfrm>
          <a:prstGeom prst="rect">
            <a:avLst/>
          </a:prstGeom>
        </p:spPr>
      </p:pic>
      <p:sp>
        <p:nvSpPr>
          <p:cNvPr id="9" name="TextBox 8">
            <a:extLst>
              <a:ext uri="{FF2B5EF4-FFF2-40B4-BE49-F238E27FC236}">
                <a16:creationId xmlns:a16="http://schemas.microsoft.com/office/drawing/2014/main" id="{2D253369-8963-9E9C-7961-95BF43245015}"/>
              </a:ext>
            </a:extLst>
          </p:cNvPr>
          <p:cNvSpPr txBox="1"/>
          <p:nvPr/>
        </p:nvSpPr>
        <p:spPr>
          <a:xfrm>
            <a:off x="4341936" y="1592494"/>
            <a:ext cx="3277057" cy="830997"/>
          </a:xfrm>
          <a:prstGeom prst="rect">
            <a:avLst/>
          </a:prstGeom>
          <a:noFill/>
        </p:spPr>
        <p:txBody>
          <a:bodyPr wrap="square" rtlCol="0">
            <a:spAutoFit/>
          </a:bodyPr>
          <a:lstStyle/>
          <a:p>
            <a:r>
              <a:rPr lang="en-GB" sz="1600" b="1" dirty="0"/>
              <a:t> Investment as % of GDP and social enterprise and cooperatives turnover as % of GDP</a:t>
            </a:r>
          </a:p>
        </p:txBody>
      </p:sp>
      <p:pic>
        <p:nvPicPr>
          <p:cNvPr id="11" name="Picture 10">
            <a:extLst>
              <a:ext uri="{FF2B5EF4-FFF2-40B4-BE49-F238E27FC236}">
                <a16:creationId xmlns:a16="http://schemas.microsoft.com/office/drawing/2014/main" id="{54C0D120-1917-9532-C3DC-B1012F8B0027}"/>
              </a:ext>
            </a:extLst>
          </p:cNvPr>
          <p:cNvPicPr>
            <a:picLocks noChangeAspect="1"/>
          </p:cNvPicPr>
          <p:nvPr/>
        </p:nvPicPr>
        <p:blipFill>
          <a:blip r:embed="rId4"/>
          <a:stretch>
            <a:fillRect/>
          </a:stretch>
        </p:blipFill>
        <p:spPr>
          <a:xfrm>
            <a:off x="8191059" y="2623642"/>
            <a:ext cx="3162741" cy="3181794"/>
          </a:xfrm>
          <a:prstGeom prst="rect">
            <a:avLst/>
          </a:prstGeom>
        </p:spPr>
      </p:pic>
      <p:sp>
        <p:nvSpPr>
          <p:cNvPr id="12" name="TextBox 11">
            <a:extLst>
              <a:ext uri="{FF2B5EF4-FFF2-40B4-BE49-F238E27FC236}">
                <a16:creationId xmlns:a16="http://schemas.microsoft.com/office/drawing/2014/main" id="{C829387E-BF2F-C91A-CC82-D3E00BB69C7A}"/>
              </a:ext>
            </a:extLst>
          </p:cNvPr>
          <p:cNvSpPr txBox="1"/>
          <p:nvPr/>
        </p:nvSpPr>
        <p:spPr>
          <a:xfrm>
            <a:off x="8191059" y="1583186"/>
            <a:ext cx="3277057" cy="830997"/>
          </a:xfrm>
          <a:prstGeom prst="rect">
            <a:avLst/>
          </a:prstGeom>
          <a:noFill/>
        </p:spPr>
        <p:txBody>
          <a:bodyPr wrap="square" rtlCol="0">
            <a:spAutoFit/>
          </a:bodyPr>
          <a:lstStyle/>
          <a:p>
            <a:r>
              <a:rPr lang="en-GB" sz="1600" b="1" dirty="0"/>
              <a:t>R&amp;D investment as % of GDP and social enterprise and cooperatives turnover as % of GDP</a:t>
            </a:r>
          </a:p>
        </p:txBody>
      </p:sp>
      <p:sp>
        <p:nvSpPr>
          <p:cNvPr id="13" name="TextBox 12">
            <a:extLst>
              <a:ext uri="{FF2B5EF4-FFF2-40B4-BE49-F238E27FC236}">
                <a16:creationId xmlns:a16="http://schemas.microsoft.com/office/drawing/2014/main" id="{991C2461-9690-9B33-17F7-AC5346936DD8}"/>
              </a:ext>
            </a:extLst>
          </p:cNvPr>
          <p:cNvSpPr txBox="1"/>
          <p:nvPr/>
        </p:nvSpPr>
        <p:spPr>
          <a:xfrm>
            <a:off x="62142" y="6578357"/>
            <a:ext cx="4545090" cy="307777"/>
          </a:xfrm>
          <a:prstGeom prst="rect">
            <a:avLst/>
          </a:prstGeom>
          <a:noFill/>
        </p:spPr>
        <p:txBody>
          <a:bodyPr wrap="none" rtlCol="0">
            <a:spAutoFit/>
          </a:bodyPr>
          <a:lstStyle/>
          <a:p>
            <a:r>
              <a:rPr lang="en-GB" sz="1400" i="1" dirty="0">
                <a:solidFill>
                  <a:schemeClr val="bg1"/>
                </a:solidFill>
              </a:rPr>
              <a:t>Source: Ending the Monoculture. Social Enterprise UK, 2024.</a:t>
            </a:r>
          </a:p>
        </p:txBody>
      </p:sp>
    </p:spTree>
    <p:extLst>
      <p:ext uri="{BB962C8B-B14F-4D97-AF65-F5344CB8AC3E}">
        <p14:creationId xmlns:p14="http://schemas.microsoft.com/office/powerpoint/2010/main" val="400633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49CBC-5428-E7A3-89A2-8333FDDB21BD}"/>
              </a:ext>
            </a:extLst>
          </p:cNvPr>
          <p:cNvSpPr>
            <a:spLocks noGrp="1"/>
          </p:cNvSpPr>
          <p:nvPr>
            <p:ph type="title"/>
          </p:nvPr>
        </p:nvSpPr>
        <p:spPr/>
        <p:txBody>
          <a:bodyPr/>
          <a:lstStyle/>
          <a:p>
            <a:pPr algn="r"/>
            <a:r>
              <a:rPr lang="en-GB" dirty="0"/>
              <a:t>The Range of Alternative</a:t>
            </a:r>
            <a:br>
              <a:rPr lang="en-GB" dirty="0"/>
            </a:br>
            <a:r>
              <a:rPr lang="en-GB" dirty="0"/>
              <a:t>Business Models</a:t>
            </a:r>
          </a:p>
        </p:txBody>
      </p:sp>
      <p:grpSp>
        <p:nvGrpSpPr>
          <p:cNvPr id="3" name="Group 2">
            <a:extLst>
              <a:ext uri="{FF2B5EF4-FFF2-40B4-BE49-F238E27FC236}">
                <a16:creationId xmlns:a16="http://schemas.microsoft.com/office/drawing/2014/main" id="{FE4E2BE6-E8DF-112B-72E4-57DE4984C22A}"/>
              </a:ext>
            </a:extLst>
          </p:cNvPr>
          <p:cNvGrpSpPr>
            <a:grpSpLocks noChangeAspect="1"/>
          </p:cNvGrpSpPr>
          <p:nvPr/>
        </p:nvGrpSpPr>
        <p:grpSpPr>
          <a:xfrm>
            <a:off x="573292" y="2213770"/>
            <a:ext cx="10780508" cy="2332313"/>
            <a:chOff x="4025669" y="3506377"/>
            <a:chExt cx="4581333" cy="991150"/>
          </a:xfrm>
        </p:grpSpPr>
        <p:sp>
          <p:nvSpPr>
            <p:cNvPr id="11" name="Freeform: Shape 10">
              <a:extLst>
                <a:ext uri="{FF2B5EF4-FFF2-40B4-BE49-F238E27FC236}">
                  <a16:creationId xmlns:a16="http://schemas.microsoft.com/office/drawing/2014/main" id="{894D00A8-F13C-EB62-4227-BD3D31B37F01}"/>
                </a:ext>
              </a:extLst>
            </p:cNvPr>
            <p:cNvSpPr>
              <a:spLocks noChangeAspect="1"/>
            </p:cNvSpPr>
            <p:nvPr/>
          </p:nvSpPr>
          <p:spPr>
            <a:xfrm>
              <a:off x="4025669" y="3506377"/>
              <a:ext cx="861153" cy="989831"/>
            </a:xfrm>
            <a:custGeom>
              <a:avLst/>
              <a:gdLst>
                <a:gd name="connsiteX0" fmla="*/ 0 w 989831"/>
                <a:gd name="connsiteY0" fmla="*/ 430577 h 861153"/>
                <a:gd name="connsiteX1" fmla="*/ 215288 w 989831"/>
                <a:gd name="connsiteY1" fmla="*/ 0 h 861153"/>
                <a:gd name="connsiteX2" fmla="*/ 774543 w 989831"/>
                <a:gd name="connsiteY2" fmla="*/ 0 h 861153"/>
                <a:gd name="connsiteX3" fmla="*/ 989831 w 989831"/>
                <a:gd name="connsiteY3" fmla="*/ 430577 h 861153"/>
                <a:gd name="connsiteX4" fmla="*/ 774543 w 989831"/>
                <a:gd name="connsiteY4" fmla="*/ 861153 h 861153"/>
                <a:gd name="connsiteX5" fmla="*/ 215288 w 989831"/>
                <a:gd name="connsiteY5" fmla="*/ 861153 h 861153"/>
                <a:gd name="connsiteX6" fmla="*/ 0 w 989831"/>
                <a:gd name="connsiteY6" fmla="*/ 430577 h 86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831" h="861153">
                  <a:moveTo>
                    <a:pt x="494915" y="0"/>
                  </a:moveTo>
                  <a:lnTo>
                    <a:pt x="989830" y="187301"/>
                  </a:lnTo>
                  <a:lnTo>
                    <a:pt x="989830" y="673852"/>
                  </a:lnTo>
                  <a:lnTo>
                    <a:pt x="494915" y="861153"/>
                  </a:lnTo>
                  <a:lnTo>
                    <a:pt x="1" y="673852"/>
                  </a:lnTo>
                  <a:lnTo>
                    <a:pt x="1" y="187301"/>
                  </a:lnTo>
                  <a:lnTo>
                    <a:pt x="494915" y="0"/>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600200">
                <a:lnSpc>
                  <a:spcPct val="90000"/>
                </a:lnSpc>
                <a:spcBef>
                  <a:spcPct val="0"/>
                </a:spcBef>
                <a:spcAft>
                  <a:spcPct val="35000"/>
                </a:spcAft>
              </a:pPr>
              <a:r>
                <a:rPr lang="en-GB" sz="2800" kern="1200" dirty="0"/>
                <a:t>Community Business</a:t>
              </a:r>
            </a:p>
          </p:txBody>
        </p:sp>
        <p:sp>
          <p:nvSpPr>
            <p:cNvPr id="12" name="Freeform: Shape 11">
              <a:extLst>
                <a:ext uri="{FF2B5EF4-FFF2-40B4-BE49-F238E27FC236}">
                  <a16:creationId xmlns:a16="http://schemas.microsoft.com/office/drawing/2014/main" id="{2B4F399E-63AB-94DD-54AF-ACFAA258E379}"/>
                </a:ext>
              </a:extLst>
            </p:cNvPr>
            <p:cNvSpPr>
              <a:spLocks noChangeAspect="1"/>
            </p:cNvSpPr>
            <p:nvPr/>
          </p:nvSpPr>
          <p:spPr>
            <a:xfrm>
              <a:off x="5885759" y="3506378"/>
              <a:ext cx="861153" cy="989831"/>
            </a:xfrm>
            <a:custGeom>
              <a:avLst/>
              <a:gdLst>
                <a:gd name="connsiteX0" fmla="*/ 0 w 989831"/>
                <a:gd name="connsiteY0" fmla="*/ 430577 h 861153"/>
                <a:gd name="connsiteX1" fmla="*/ 215288 w 989831"/>
                <a:gd name="connsiteY1" fmla="*/ 0 h 861153"/>
                <a:gd name="connsiteX2" fmla="*/ 774543 w 989831"/>
                <a:gd name="connsiteY2" fmla="*/ 0 h 861153"/>
                <a:gd name="connsiteX3" fmla="*/ 989831 w 989831"/>
                <a:gd name="connsiteY3" fmla="*/ 430577 h 861153"/>
                <a:gd name="connsiteX4" fmla="*/ 774543 w 989831"/>
                <a:gd name="connsiteY4" fmla="*/ 861153 h 861153"/>
                <a:gd name="connsiteX5" fmla="*/ 215288 w 989831"/>
                <a:gd name="connsiteY5" fmla="*/ 861153 h 861153"/>
                <a:gd name="connsiteX6" fmla="*/ 0 w 989831"/>
                <a:gd name="connsiteY6" fmla="*/ 430577 h 86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831" h="861153">
                  <a:moveTo>
                    <a:pt x="494915" y="0"/>
                  </a:moveTo>
                  <a:lnTo>
                    <a:pt x="989830" y="187301"/>
                  </a:lnTo>
                  <a:lnTo>
                    <a:pt x="989830" y="673852"/>
                  </a:lnTo>
                  <a:lnTo>
                    <a:pt x="494915" y="861153"/>
                  </a:lnTo>
                  <a:lnTo>
                    <a:pt x="1" y="673852"/>
                  </a:lnTo>
                  <a:lnTo>
                    <a:pt x="1" y="187301"/>
                  </a:lnTo>
                  <a:lnTo>
                    <a:pt x="494915" y="0"/>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GB" sz="2800" kern="1200" dirty="0"/>
                <a:t>Social enterprise</a:t>
              </a:r>
            </a:p>
          </p:txBody>
        </p:sp>
        <p:sp>
          <p:nvSpPr>
            <p:cNvPr id="13" name="Rectangle 12">
              <a:extLst>
                <a:ext uri="{FF2B5EF4-FFF2-40B4-BE49-F238E27FC236}">
                  <a16:creationId xmlns:a16="http://schemas.microsoft.com/office/drawing/2014/main" id="{1271436C-8F9E-DDF9-579A-56DCA227F989}"/>
                </a:ext>
              </a:extLst>
            </p:cNvPr>
            <p:cNvSpPr>
              <a:spLocks noChangeAspect="1"/>
            </p:cNvSpPr>
            <p:nvPr/>
          </p:nvSpPr>
          <p:spPr>
            <a:xfrm>
              <a:off x="6773044" y="3704344"/>
              <a:ext cx="1104651" cy="5938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00E3DC2F-B72E-419A-2088-0DC436C518CA}"/>
                </a:ext>
              </a:extLst>
            </p:cNvPr>
            <p:cNvSpPr>
              <a:spLocks noChangeAspect="1"/>
            </p:cNvSpPr>
            <p:nvPr/>
          </p:nvSpPr>
          <p:spPr>
            <a:xfrm>
              <a:off x="4955714" y="3506378"/>
              <a:ext cx="861153" cy="989831"/>
            </a:xfrm>
            <a:custGeom>
              <a:avLst/>
              <a:gdLst>
                <a:gd name="connsiteX0" fmla="*/ 0 w 989831"/>
                <a:gd name="connsiteY0" fmla="*/ 430577 h 861153"/>
                <a:gd name="connsiteX1" fmla="*/ 215288 w 989831"/>
                <a:gd name="connsiteY1" fmla="*/ 0 h 861153"/>
                <a:gd name="connsiteX2" fmla="*/ 774543 w 989831"/>
                <a:gd name="connsiteY2" fmla="*/ 0 h 861153"/>
                <a:gd name="connsiteX3" fmla="*/ 989831 w 989831"/>
                <a:gd name="connsiteY3" fmla="*/ 430577 h 861153"/>
                <a:gd name="connsiteX4" fmla="*/ 774543 w 989831"/>
                <a:gd name="connsiteY4" fmla="*/ 861153 h 861153"/>
                <a:gd name="connsiteX5" fmla="*/ 215288 w 989831"/>
                <a:gd name="connsiteY5" fmla="*/ 861153 h 861153"/>
                <a:gd name="connsiteX6" fmla="*/ 0 w 989831"/>
                <a:gd name="connsiteY6" fmla="*/ 430577 h 86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831" h="861153">
                  <a:moveTo>
                    <a:pt x="494915" y="0"/>
                  </a:moveTo>
                  <a:lnTo>
                    <a:pt x="989830" y="187301"/>
                  </a:lnTo>
                  <a:lnTo>
                    <a:pt x="989830" y="673852"/>
                  </a:lnTo>
                  <a:lnTo>
                    <a:pt x="494915" y="861153"/>
                  </a:lnTo>
                  <a:lnTo>
                    <a:pt x="1" y="673852"/>
                  </a:lnTo>
                  <a:lnTo>
                    <a:pt x="1" y="187301"/>
                  </a:lnTo>
                  <a:lnTo>
                    <a:pt x="494915" y="0"/>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GB" sz="2800" kern="1200" dirty="0"/>
                <a:t>Cooperative</a:t>
              </a:r>
              <a:endParaRPr lang="en-GB" sz="11500" kern="1200" dirty="0"/>
            </a:p>
          </p:txBody>
        </p:sp>
        <p:sp>
          <p:nvSpPr>
            <p:cNvPr id="15" name="Freeform: Shape 14">
              <a:extLst>
                <a:ext uri="{FF2B5EF4-FFF2-40B4-BE49-F238E27FC236}">
                  <a16:creationId xmlns:a16="http://schemas.microsoft.com/office/drawing/2014/main" id="{03CD3BE9-3842-36C3-77BF-12202E812043}"/>
                </a:ext>
              </a:extLst>
            </p:cNvPr>
            <p:cNvSpPr>
              <a:spLocks noChangeAspect="1"/>
            </p:cNvSpPr>
            <p:nvPr/>
          </p:nvSpPr>
          <p:spPr>
            <a:xfrm>
              <a:off x="6815804" y="3507696"/>
              <a:ext cx="861153" cy="989831"/>
            </a:xfrm>
            <a:custGeom>
              <a:avLst/>
              <a:gdLst>
                <a:gd name="connsiteX0" fmla="*/ 0 w 989831"/>
                <a:gd name="connsiteY0" fmla="*/ 430577 h 861153"/>
                <a:gd name="connsiteX1" fmla="*/ 215288 w 989831"/>
                <a:gd name="connsiteY1" fmla="*/ 0 h 861153"/>
                <a:gd name="connsiteX2" fmla="*/ 774543 w 989831"/>
                <a:gd name="connsiteY2" fmla="*/ 0 h 861153"/>
                <a:gd name="connsiteX3" fmla="*/ 989831 w 989831"/>
                <a:gd name="connsiteY3" fmla="*/ 430577 h 861153"/>
                <a:gd name="connsiteX4" fmla="*/ 774543 w 989831"/>
                <a:gd name="connsiteY4" fmla="*/ 861153 h 861153"/>
                <a:gd name="connsiteX5" fmla="*/ 215288 w 989831"/>
                <a:gd name="connsiteY5" fmla="*/ 861153 h 861153"/>
                <a:gd name="connsiteX6" fmla="*/ 0 w 989831"/>
                <a:gd name="connsiteY6" fmla="*/ 430577 h 86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831" h="861153">
                  <a:moveTo>
                    <a:pt x="494915" y="0"/>
                  </a:moveTo>
                  <a:lnTo>
                    <a:pt x="989830" y="187301"/>
                  </a:lnTo>
                  <a:lnTo>
                    <a:pt x="989830" y="673852"/>
                  </a:lnTo>
                  <a:lnTo>
                    <a:pt x="494915" y="861153"/>
                  </a:lnTo>
                  <a:lnTo>
                    <a:pt x="1" y="673852"/>
                  </a:lnTo>
                  <a:lnTo>
                    <a:pt x="1" y="187301"/>
                  </a:lnTo>
                  <a:lnTo>
                    <a:pt x="494915" y="0"/>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GB" sz="2800" kern="1200" dirty="0"/>
                <a:t>Employee-Owned </a:t>
              </a:r>
              <a:br>
                <a:rPr lang="en-GB" sz="2800" kern="1200" dirty="0"/>
              </a:br>
              <a:r>
                <a:rPr lang="en-GB" sz="2800" kern="1200" dirty="0"/>
                <a:t>Business</a:t>
              </a:r>
            </a:p>
          </p:txBody>
        </p:sp>
        <p:sp>
          <p:nvSpPr>
            <p:cNvPr id="17" name="Freeform: Shape 16">
              <a:extLst>
                <a:ext uri="{FF2B5EF4-FFF2-40B4-BE49-F238E27FC236}">
                  <a16:creationId xmlns:a16="http://schemas.microsoft.com/office/drawing/2014/main" id="{E5F6F6B9-B476-0811-EC9F-5CAA0BF39777}"/>
                </a:ext>
              </a:extLst>
            </p:cNvPr>
            <p:cNvSpPr>
              <a:spLocks noChangeAspect="1"/>
            </p:cNvSpPr>
            <p:nvPr/>
          </p:nvSpPr>
          <p:spPr>
            <a:xfrm>
              <a:off x="7745849" y="3506377"/>
              <a:ext cx="861153" cy="989831"/>
            </a:xfrm>
            <a:custGeom>
              <a:avLst/>
              <a:gdLst>
                <a:gd name="connsiteX0" fmla="*/ 0 w 989831"/>
                <a:gd name="connsiteY0" fmla="*/ 430577 h 861153"/>
                <a:gd name="connsiteX1" fmla="*/ 215288 w 989831"/>
                <a:gd name="connsiteY1" fmla="*/ 0 h 861153"/>
                <a:gd name="connsiteX2" fmla="*/ 774543 w 989831"/>
                <a:gd name="connsiteY2" fmla="*/ 0 h 861153"/>
                <a:gd name="connsiteX3" fmla="*/ 989831 w 989831"/>
                <a:gd name="connsiteY3" fmla="*/ 430577 h 861153"/>
                <a:gd name="connsiteX4" fmla="*/ 774543 w 989831"/>
                <a:gd name="connsiteY4" fmla="*/ 861153 h 861153"/>
                <a:gd name="connsiteX5" fmla="*/ 215288 w 989831"/>
                <a:gd name="connsiteY5" fmla="*/ 861153 h 861153"/>
                <a:gd name="connsiteX6" fmla="*/ 0 w 989831"/>
                <a:gd name="connsiteY6" fmla="*/ 430577 h 86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831" h="861153">
                  <a:moveTo>
                    <a:pt x="494915" y="0"/>
                  </a:moveTo>
                  <a:lnTo>
                    <a:pt x="989830" y="187301"/>
                  </a:lnTo>
                  <a:lnTo>
                    <a:pt x="989830" y="673852"/>
                  </a:lnTo>
                  <a:lnTo>
                    <a:pt x="494915" y="861153"/>
                  </a:lnTo>
                  <a:lnTo>
                    <a:pt x="1" y="673852"/>
                  </a:lnTo>
                  <a:lnTo>
                    <a:pt x="1" y="187301"/>
                  </a:lnTo>
                  <a:lnTo>
                    <a:pt x="494915" y="0"/>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GB" sz="2800" kern="1200" dirty="0"/>
                <a:t>Charity</a:t>
              </a:r>
            </a:p>
          </p:txBody>
        </p:sp>
      </p:grpSp>
      <p:grpSp>
        <p:nvGrpSpPr>
          <p:cNvPr id="4" name="Group 3">
            <a:extLst>
              <a:ext uri="{FF2B5EF4-FFF2-40B4-BE49-F238E27FC236}">
                <a16:creationId xmlns:a16="http://schemas.microsoft.com/office/drawing/2014/main" id="{BEE2D36C-B254-4818-9227-48D3B0DA64D7}"/>
              </a:ext>
            </a:extLst>
          </p:cNvPr>
          <p:cNvGrpSpPr>
            <a:grpSpLocks noChangeAspect="1"/>
          </p:cNvGrpSpPr>
          <p:nvPr/>
        </p:nvGrpSpPr>
        <p:grpSpPr>
          <a:xfrm>
            <a:off x="573292" y="2213770"/>
            <a:ext cx="10780508" cy="2332313"/>
            <a:chOff x="4025669" y="3506377"/>
            <a:chExt cx="4581333" cy="991150"/>
          </a:xfrm>
        </p:grpSpPr>
        <p:sp>
          <p:nvSpPr>
            <p:cNvPr id="5" name="Freeform: Shape 4">
              <a:extLst>
                <a:ext uri="{FF2B5EF4-FFF2-40B4-BE49-F238E27FC236}">
                  <a16:creationId xmlns:a16="http://schemas.microsoft.com/office/drawing/2014/main" id="{E6477341-E856-24D0-979F-49B6D3F9DB37}"/>
                </a:ext>
              </a:extLst>
            </p:cNvPr>
            <p:cNvSpPr>
              <a:spLocks noChangeAspect="1"/>
            </p:cNvSpPr>
            <p:nvPr/>
          </p:nvSpPr>
          <p:spPr>
            <a:xfrm>
              <a:off x="4025669" y="3506377"/>
              <a:ext cx="861153" cy="989831"/>
            </a:xfrm>
            <a:custGeom>
              <a:avLst/>
              <a:gdLst>
                <a:gd name="connsiteX0" fmla="*/ 0 w 989831"/>
                <a:gd name="connsiteY0" fmla="*/ 430577 h 861153"/>
                <a:gd name="connsiteX1" fmla="*/ 215288 w 989831"/>
                <a:gd name="connsiteY1" fmla="*/ 0 h 861153"/>
                <a:gd name="connsiteX2" fmla="*/ 774543 w 989831"/>
                <a:gd name="connsiteY2" fmla="*/ 0 h 861153"/>
                <a:gd name="connsiteX3" fmla="*/ 989831 w 989831"/>
                <a:gd name="connsiteY3" fmla="*/ 430577 h 861153"/>
                <a:gd name="connsiteX4" fmla="*/ 774543 w 989831"/>
                <a:gd name="connsiteY4" fmla="*/ 861153 h 861153"/>
                <a:gd name="connsiteX5" fmla="*/ 215288 w 989831"/>
                <a:gd name="connsiteY5" fmla="*/ 861153 h 861153"/>
                <a:gd name="connsiteX6" fmla="*/ 0 w 989831"/>
                <a:gd name="connsiteY6" fmla="*/ 430577 h 86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831" h="861153">
                  <a:moveTo>
                    <a:pt x="494915" y="0"/>
                  </a:moveTo>
                  <a:lnTo>
                    <a:pt x="989830" y="187301"/>
                  </a:lnTo>
                  <a:lnTo>
                    <a:pt x="989830" y="673852"/>
                  </a:lnTo>
                  <a:lnTo>
                    <a:pt x="494915" y="861153"/>
                  </a:lnTo>
                  <a:lnTo>
                    <a:pt x="1" y="673852"/>
                  </a:lnTo>
                  <a:lnTo>
                    <a:pt x="1" y="187301"/>
                  </a:lnTo>
                  <a:lnTo>
                    <a:pt x="494915" y="0"/>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600200">
                <a:lnSpc>
                  <a:spcPct val="90000"/>
                </a:lnSpc>
                <a:spcBef>
                  <a:spcPct val="0"/>
                </a:spcBef>
                <a:spcAft>
                  <a:spcPct val="35000"/>
                </a:spcAft>
              </a:pPr>
              <a:r>
                <a:rPr lang="en-GB" sz="2800" kern="1200" dirty="0"/>
                <a:t>Community Business</a:t>
              </a:r>
            </a:p>
          </p:txBody>
        </p:sp>
        <p:sp>
          <p:nvSpPr>
            <p:cNvPr id="6" name="Freeform: Shape 5">
              <a:extLst>
                <a:ext uri="{FF2B5EF4-FFF2-40B4-BE49-F238E27FC236}">
                  <a16:creationId xmlns:a16="http://schemas.microsoft.com/office/drawing/2014/main" id="{8FC12A10-939A-0CD6-D357-609BD3C625F3}"/>
                </a:ext>
              </a:extLst>
            </p:cNvPr>
            <p:cNvSpPr>
              <a:spLocks noChangeAspect="1"/>
            </p:cNvSpPr>
            <p:nvPr/>
          </p:nvSpPr>
          <p:spPr>
            <a:xfrm>
              <a:off x="5885759" y="3506378"/>
              <a:ext cx="861153" cy="989831"/>
            </a:xfrm>
            <a:custGeom>
              <a:avLst/>
              <a:gdLst>
                <a:gd name="connsiteX0" fmla="*/ 0 w 989831"/>
                <a:gd name="connsiteY0" fmla="*/ 430577 h 861153"/>
                <a:gd name="connsiteX1" fmla="*/ 215288 w 989831"/>
                <a:gd name="connsiteY1" fmla="*/ 0 h 861153"/>
                <a:gd name="connsiteX2" fmla="*/ 774543 w 989831"/>
                <a:gd name="connsiteY2" fmla="*/ 0 h 861153"/>
                <a:gd name="connsiteX3" fmla="*/ 989831 w 989831"/>
                <a:gd name="connsiteY3" fmla="*/ 430577 h 861153"/>
                <a:gd name="connsiteX4" fmla="*/ 774543 w 989831"/>
                <a:gd name="connsiteY4" fmla="*/ 861153 h 861153"/>
                <a:gd name="connsiteX5" fmla="*/ 215288 w 989831"/>
                <a:gd name="connsiteY5" fmla="*/ 861153 h 861153"/>
                <a:gd name="connsiteX6" fmla="*/ 0 w 989831"/>
                <a:gd name="connsiteY6" fmla="*/ 430577 h 86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831" h="861153">
                  <a:moveTo>
                    <a:pt x="494915" y="0"/>
                  </a:moveTo>
                  <a:lnTo>
                    <a:pt x="989830" y="187301"/>
                  </a:lnTo>
                  <a:lnTo>
                    <a:pt x="989830" y="673852"/>
                  </a:lnTo>
                  <a:lnTo>
                    <a:pt x="494915" y="861153"/>
                  </a:lnTo>
                  <a:lnTo>
                    <a:pt x="1" y="673852"/>
                  </a:lnTo>
                  <a:lnTo>
                    <a:pt x="1" y="187301"/>
                  </a:lnTo>
                  <a:lnTo>
                    <a:pt x="494915"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GB" sz="2800" kern="1200" dirty="0"/>
                <a:t>Social enterprise</a:t>
              </a:r>
            </a:p>
          </p:txBody>
        </p:sp>
        <p:sp>
          <p:nvSpPr>
            <p:cNvPr id="7" name="Rectangle 6">
              <a:extLst>
                <a:ext uri="{FF2B5EF4-FFF2-40B4-BE49-F238E27FC236}">
                  <a16:creationId xmlns:a16="http://schemas.microsoft.com/office/drawing/2014/main" id="{17521116-ADC8-9281-2925-390452E124FB}"/>
                </a:ext>
              </a:extLst>
            </p:cNvPr>
            <p:cNvSpPr>
              <a:spLocks noChangeAspect="1"/>
            </p:cNvSpPr>
            <p:nvPr/>
          </p:nvSpPr>
          <p:spPr>
            <a:xfrm>
              <a:off x="6773044" y="3704344"/>
              <a:ext cx="1104651" cy="5938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8" name="Freeform: Shape 7">
              <a:extLst>
                <a:ext uri="{FF2B5EF4-FFF2-40B4-BE49-F238E27FC236}">
                  <a16:creationId xmlns:a16="http://schemas.microsoft.com/office/drawing/2014/main" id="{B0DC7718-B3C2-B092-41C5-0CBD2C119C98}"/>
                </a:ext>
              </a:extLst>
            </p:cNvPr>
            <p:cNvSpPr>
              <a:spLocks noChangeAspect="1"/>
            </p:cNvSpPr>
            <p:nvPr/>
          </p:nvSpPr>
          <p:spPr>
            <a:xfrm>
              <a:off x="4955714" y="3506378"/>
              <a:ext cx="861153" cy="989831"/>
            </a:xfrm>
            <a:custGeom>
              <a:avLst/>
              <a:gdLst>
                <a:gd name="connsiteX0" fmla="*/ 0 w 989831"/>
                <a:gd name="connsiteY0" fmla="*/ 430577 h 861153"/>
                <a:gd name="connsiteX1" fmla="*/ 215288 w 989831"/>
                <a:gd name="connsiteY1" fmla="*/ 0 h 861153"/>
                <a:gd name="connsiteX2" fmla="*/ 774543 w 989831"/>
                <a:gd name="connsiteY2" fmla="*/ 0 h 861153"/>
                <a:gd name="connsiteX3" fmla="*/ 989831 w 989831"/>
                <a:gd name="connsiteY3" fmla="*/ 430577 h 861153"/>
                <a:gd name="connsiteX4" fmla="*/ 774543 w 989831"/>
                <a:gd name="connsiteY4" fmla="*/ 861153 h 861153"/>
                <a:gd name="connsiteX5" fmla="*/ 215288 w 989831"/>
                <a:gd name="connsiteY5" fmla="*/ 861153 h 861153"/>
                <a:gd name="connsiteX6" fmla="*/ 0 w 989831"/>
                <a:gd name="connsiteY6" fmla="*/ 430577 h 86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831" h="861153">
                  <a:moveTo>
                    <a:pt x="494915" y="0"/>
                  </a:moveTo>
                  <a:lnTo>
                    <a:pt x="989830" y="187301"/>
                  </a:lnTo>
                  <a:lnTo>
                    <a:pt x="989830" y="673852"/>
                  </a:lnTo>
                  <a:lnTo>
                    <a:pt x="494915" y="861153"/>
                  </a:lnTo>
                  <a:lnTo>
                    <a:pt x="1" y="673852"/>
                  </a:lnTo>
                  <a:lnTo>
                    <a:pt x="1" y="187301"/>
                  </a:lnTo>
                  <a:lnTo>
                    <a:pt x="494915" y="0"/>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GB" sz="2800" kern="1200" dirty="0"/>
                <a:t>Cooperative</a:t>
              </a:r>
              <a:endParaRPr lang="en-GB" sz="11500" kern="1200" dirty="0"/>
            </a:p>
          </p:txBody>
        </p:sp>
        <p:sp>
          <p:nvSpPr>
            <p:cNvPr id="9" name="Freeform: Shape 8">
              <a:extLst>
                <a:ext uri="{FF2B5EF4-FFF2-40B4-BE49-F238E27FC236}">
                  <a16:creationId xmlns:a16="http://schemas.microsoft.com/office/drawing/2014/main" id="{DE55806D-610D-B00F-AE58-A5BA1C5639F8}"/>
                </a:ext>
              </a:extLst>
            </p:cNvPr>
            <p:cNvSpPr>
              <a:spLocks noChangeAspect="1"/>
            </p:cNvSpPr>
            <p:nvPr/>
          </p:nvSpPr>
          <p:spPr>
            <a:xfrm>
              <a:off x="6815804" y="3507696"/>
              <a:ext cx="861153" cy="989831"/>
            </a:xfrm>
            <a:custGeom>
              <a:avLst/>
              <a:gdLst>
                <a:gd name="connsiteX0" fmla="*/ 0 w 989831"/>
                <a:gd name="connsiteY0" fmla="*/ 430577 h 861153"/>
                <a:gd name="connsiteX1" fmla="*/ 215288 w 989831"/>
                <a:gd name="connsiteY1" fmla="*/ 0 h 861153"/>
                <a:gd name="connsiteX2" fmla="*/ 774543 w 989831"/>
                <a:gd name="connsiteY2" fmla="*/ 0 h 861153"/>
                <a:gd name="connsiteX3" fmla="*/ 989831 w 989831"/>
                <a:gd name="connsiteY3" fmla="*/ 430577 h 861153"/>
                <a:gd name="connsiteX4" fmla="*/ 774543 w 989831"/>
                <a:gd name="connsiteY4" fmla="*/ 861153 h 861153"/>
                <a:gd name="connsiteX5" fmla="*/ 215288 w 989831"/>
                <a:gd name="connsiteY5" fmla="*/ 861153 h 861153"/>
                <a:gd name="connsiteX6" fmla="*/ 0 w 989831"/>
                <a:gd name="connsiteY6" fmla="*/ 430577 h 86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831" h="861153">
                  <a:moveTo>
                    <a:pt x="494915" y="0"/>
                  </a:moveTo>
                  <a:lnTo>
                    <a:pt x="989830" y="187301"/>
                  </a:lnTo>
                  <a:lnTo>
                    <a:pt x="989830" y="673852"/>
                  </a:lnTo>
                  <a:lnTo>
                    <a:pt x="494915" y="861153"/>
                  </a:lnTo>
                  <a:lnTo>
                    <a:pt x="1" y="673852"/>
                  </a:lnTo>
                  <a:lnTo>
                    <a:pt x="1" y="187301"/>
                  </a:lnTo>
                  <a:lnTo>
                    <a:pt x="494915" y="0"/>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GB" sz="2800" kern="1200" dirty="0"/>
                <a:t>Employee-Owned </a:t>
              </a:r>
              <a:br>
                <a:rPr lang="en-GB" sz="2800" kern="1200" dirty="0"/>
              </a:br>
              <a:r>
                <a:rPr lang="en-GB" sz="2800" kern="1200" dirty="0"/>
                <a:t>Business</a:t>
              </a:r>
            </a:p>
          </p:txBody>
        </p:sp>
        <p:sp>
          <p:nvSpPr>
            <p:cNvPr id="10" name="Freeform: Shape 9">
              <a:extLst>
                <a:ext uri="{FF2B5EF4-FFF2-40B4-BE49-F238E27FC236}">
                  <a16:creationId xmlns:a16="http://schemas.microsoft.com/office/drawing/2014/main" id="{48661090-15CC-CED4-EF23-88857DB874A5}"/>
                </a:ext>
              </a:extLst>
            </p:cNvPr>
            <p:cNvSpPr>
              <a:spLocks noChangeAspect="1"/>
            </p:cNvSpPr>
            <p:nvPr/>
          </p:nvSpPr>
          <p:spPr>
            <a:xfrm>
              <a:off x="7745849" y="3506377"/>
              <a:ext cx="861153" cy="989831"/>
            </a:xfrm>
            <a:custGeom>
              <a:avLst/>
              <a:gdLst>
                <a:gd name="connsiteX0" fmla="*/ 0 w 989831"/>
                <a:gd name="connsiteY0" fmla="*/ 430577 h 861153"/>
                <a:gd name="connsiteX1" fmla="*/ 215288 w 989831"/>
                <a:gd name="connsiteY1" fmla="*/ 0 h 861153"/>
                <a:gd name="connsiteX2" fmla="*/ 774543 w 989831"/>
                <a:gd name="connsiteY2" fmla="*/ 0 h 861153"/>
                <a:gd name="connsiteX3" fmla="*/ 989831 w 989831"/>
                <a:gd name="connsiteY3" fmla="*/ 430577 h 861153"/>
                <a:gd name="connsiteX4" fmla="*/ 774543 w 989831"/>
                <a:gd name="connsiteY4" fmla="*/ 861153 h 861153"/>
                <a:gd name="connsiteX5" fmla="*/ 215288 w 989831"/>
                <a:gd name="connsiteY5" fmla="*/ 861153 h 861153"/>
                <a:gd name="connsiteX6" fmla="*/ 0 w 989831"/>
                <a:gd name="connsiteY6" fmla="*/ 430577 h 86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831" h="861153">
                  <a:moveTo>
                    <a:pt x="494915" y="0"/>
                  </a:moveTo>
                  <a:lnTo>
                    <a:pt x="989830" y="187301"/>
                  </a:lnTo>
                  <a:lnTo>
                    <a:pt x="989830" y="673852"/>
                  </a:lnTo>
                  <a:lnTo>
                    <a:pt x="494915" y="861153"/>
                  </a:lnTo>
                  <a:lnTo>
                    <a:pt x="1" y="673852"/>
                  </a:lnTo>
                  <a:lnTo>
                    <a:pt x="1" y="187301"/>
                  </a:lnTo>
                  <a:lnTo>
                    <a:pt x="494915"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GB" sz="2800" kern="1200" dirty="0"/>
                <a:t>Charity</a:t>
              </a:r>
            </a:p>
          </p:txBody>
        </p:sp>
      </p:grpSp>
    </p:spTree>
    <p:extLst>
      <p:ext uri="{BB962C8B-B14F-4D97-AF65-F5344CB8AC3E}">
        <p14:creationId xmlns:p14="http://schemas.microsoft.com/office/powerpoint/2010/main" val="363011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15B6C-9664-4CB8-0135-6072E0C24FED}"/>
              </a:ext>
            </a:extLst>
          </p:cNvPr>
          <p:cNvSpPr>
            <a:spLocks noGrp="1"/>
          </p:cNvSpPr>
          <p:nvPr>
            <p:ph type="title"/>
          </p:nvPr>
        </p:nvSpPr>
        <p:spPr/>
        <p:txBody>
          <a:bodyPr/>
          <a:lstStyle/>
          <a:p>
            <a:r>
              <a:rPr lang="en-GB" dirty="0"/>
              <a:t>Benefits of Coops and Social Enterprises</a:t>
            </a:r>
          </a:p>
        </p:txBody>
      </p:sp>
      <p:sp>
        <p:nvSpPr>
          <p:cNvPr id="6" name="TextBox 5">
            <a:extLst>
              <a:ext uri="{FF2B5EF4-FFF2-40B4-BE49-F238E27FC236}">
                <a16:creationId xmlns:a16="http://schemas.microsoft.com/office/drawing/2014/main" id="{4BF36155-B7B8-BB93-8696-AE745C8E1CC1}"/>
              </a:ext>
            </a:extLst>
          </p:cNvPr>
          <p:cNvSpPr txBox="1"/>
          <p:nvPr/>
        </p:nvSpPr>
        <p:spPr>
          <a:xfrm>
            <a:off x="838200" y="1592494"/>
            <a:ext cx="3277057" cy="1077218"/>
          </a:xfrm>
          <a:prstGeom prst="rect">
            <a:avLst/>
          </a:prstGeom>
          <a:noFill/>
        </p:spPr>
        <p:txBody>
          <a:bodyPr wrap="square" rtlCol="0">
            <a:spAutoFit/>
          </a:bodyPr>
          <a:lstStyle/>
          <a:p>
            <a:r>
              <a:rPr lang="en-GB" sz="1600" b="1" dirty="0"/>
              <a:t>Work Intensity Index (2005-2015 average score) by country and social </a:t>
            </a:r>
          </a:p>
          <a:p>
            <a:r>
              <a:rPr lang="en-GB" sz="1600" b="1" dirty="0"/>
              <a:t>enterprise and cooperatives </a:t>
            </a:r>
          </a:p>
          <a:p>
            <a:r>
              <a:rPr lang="en-GB" sz="1600" b="1" dirty="0"/>
              <a:t>turnover as % of GDP</a:t>
            </a:r>
          </a:p>
        </p:txBody>
      </p:sp>
      <p:sp>
        <p:nvSpPr>
          <p:cNvPr id="9" name="TextBox 8">
            <a:extLst>
              <a:ext uri="{FF2B5EF4-FFF2-40B4-BE49-F238E27FC236}">
                <a16:creationId xmlns:a16="http://schemas.microsoft.com/office/drawing/2014/main" id="{2D253369-8963-9E9C-7961-95BF43245015}"/>
              </a:ext>
            </a:extLst>
          </p:cNvPr>
          <p:cNvSpPr txBox="1"/>
          <p:nvPr/>
        </p:nvSpPr>
        <p:spPr>
          <a:xfrm>
            <a:off x="4341936" y="1397288"/>
            <a:ext cx="3277057" cy="1323439"/>
          </a:xfrm>
          <a:prstGeom prst="rect">
            <a:avLst/>
          </a:prstGeom>
          <a:noFill/>
        </p:spPr>
        <p:txBody>
          <a:bodyPr wrap="square" rtlCol="0">
            <a:spAutoFit/>
          </a:bodyPr>
          <a:lstStyle/>
          <a:p>
            <a:r>
              <a:rPr lang="en-GB" sz="1600" b="1" dirty="0"/>
              <a:t>Workers that report having access to a trade union, works council or </a:t>
            </a:r>
          </a:p>
          <a:p>
            <a:r>
              <a:rPr lang="en-GB" sz="1600" b="1" dirty="0"/>
              <a:t>similar committee and social </a:t>
            </a:r>
          </a:p>
          <a:p>
            <a:r>
              <a:rPr lang="en-GB" sz="1600" b="1" dirty="0"/>
              <a:t>enterprise and cooperatives </a:t>
            </a:r>
          </a:p>
          <a:p>
            <a:r>
              <a:rPr lang="en-GB" sz="1600" b="1" dirty="0"/>
              <a:t>turnover as % of GDP</a:t>
            </a:r>
          </a:p>
        </p:txBody>
      </p:sp>
      <p:sp>
        <p:nvSpPr>
          <p:cNvPr id="13" name="TextBox 12">
            <a:extLst>
              <a:ext uri="{FF2B5EF4-FFF2-40B4-BE49-F238E27FC236}">
                <a16:creationId xmlns:a16="http://schemas.microsoft.com/office/drawing/2014/main" id="{991C2461-9690-9B33-17F7-AC5346936DD8}"/>
              </a:ext>
            </a:extLst>
          </p:cNvPr>
          <p:cNvSpPr txBox="1"/>
          <p:nvPr/>
        </p:nvSpPr>
        <p:spPr>
          <a:xfrm>
            <a:off x="62142" y="6578357"/>
            <a:ext cx="4545090" cy="307777"/>
          </a:xfrm>
          <a:prstGeom prst="rect">
            <a:avLst/>
          </a:prstGeom>
          <a:noFill/>
        </p:spPr>
        <p:txBody>
          <a:bodyPr wrap="none" rtlCol="0">
            <a:spAutoFit/>
          </a:bodyPr>
          <a:lstStyle/>
          <a:p>
            <a:r>
              <a:rPr lang="en-GB" sz="1400" i="1" dirty="0">
                <a:solidFill>
                  <a:schemeClr val="bg1"/>
                </a:solidFill>
              </a:rPr>
              <a:t>Source: Ending the Monoculture. Social Enterprise UK, 2024.</a:t>
            </a:r>
          </a:p>
        </p:txBody>
      </p:sp>
      <p:pic>
        <p:nvPicPr>
          <p:cNvPr id="4" name="Picture 3">
            <a:extLst>
              <a:ext uri="{FF2B5EF4-FFF2-40B4-BE49-F238E27FC236}">
                <a16:creationId xmlns:a16="http://schemas.microsoft.com/office/drawing/2014/main" id="{9AFFC46B-637C-286D-2915-F8EFBD4AB6CC}"/>
              </a:ext>
            </a:extLst>
          </p:cNvPr>
          <p:cNvPicPr>
            <a:picLocks noChangeAspect="1"/>
          </p:cNvPicPr>
          <p:nvPr/>
        </p:nvPicPr>
        <p:blipFill>
          <a:blip r:embed="rId2"/>
          <a:stretch>
            <a:fillRect/>
          </a:stretch>
        </p:blipFill>
        <p:spPr>
          <a:xfrm>
            <a:off x="838200" y="2669712"/>
            <a:ext cx="3172268" cy="3458058"/>
          </a:xfrm>
          <a:prstGeom prst="rect">
            <a:avLst/>
          </a:prstGeom>
        </p:spPr>
      </p:pic>
      <p:pic>
        <p:nvPicPr>
          <p:cNvPr id="10" name="Picture 9">
            <a:extLst>
              <a:ext uri="{FF2B5EF4-FFF2-40B4-BE49-F238E27FC236}">
                <a16:creationId xmlns:a16="http://schemas.microsoft.com/office/drawing/2014/main" id="{421B7A61-BA81-5DBB-576A-01503CCCF069}"/>
              </a:ext>
            </a:extLst>
          </p:cNvPr>
          <p:cNvPicPr>
            <a:picLocks noChangeAspect="1"/>
          </p:cNvPicPr>
          <p:nvPr/>
        </p:nvPicPr>
        <p:blipFill>
          <a:blip r:embed="rId3"/>
          <a:stretch>
            <a:fillRect/>
          </a:stretch>
        </p:blipFill>
        <p:spPr>
          <a:xfrm>
            <a:off x="4341936" y="2669712"/>
            <a:ext cx="3086531" cy="3077004"/>
          </a:xfrm>
          <a:prstGeom prst="rect">
            <a:avLst/>
          </a:prstGeom>
        </p:spPr>
      </p:pic>
    </p:spTree>
    <p:extLst>
      <p:ext uri="{BB962C8B-B14F-4D97-AF65-F5344CB8AC3E}">
        <p14:creationId xmlns:p14="http://schemas.microsoft.com/office/powerpoint/2010/main" val="332584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DDE4A-9120-DB2D-7210-224E180F0E96}"/>
              </a:ext>
            </a:extLst>
          </p:cNvPr>
          <p:cNvSpPr>
            <a:spLocks noGrp="1"/>
          </p:cNvSpPr>
          <p:nvPr>
            <p:ph type="title"/>
          </p:nvPr>
        </p:nvSpPr>
        <p:spPr/>
        <p:txBody>
          <a:bodyPr/>
          <a:lstStyle/>
          <a:p>
            <a:pPr algn="r"/>
            <a:r>
              <a:rPr lang="en-GB" dirty="0"/>
              <a:t>Employee-Owned Businesses</a:t>
            </a:r>
          </a:p>
        </p:txBody>
      </p:sp>
      <p:sp>
        <p:nvSpPr>
          <p:cNvPr id="3" name="Content Placeholder 2">
            <a:extLst>
              <a:ext uri="{FF2B5EF4-FFF2-40B4-BE49-F238E27FC236}">
                <a16:creationId xmlns:a16="http://schemas.microsoft.com/office/drawing/2014/main" id="{7AF63909-96F7-D5E3-FDA6-1D52D90355E4}"/>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8D1B97E0-2014-10A8-C7E8-574BDF8FCE78}"/>
              </a:ext>
            </a:extLst>
          </p:cNvPr>
          <p:cNvSpPr>
            <a:spLocks noGrp="1"/>
          </p:cNvSpPr>
          <p:nvPr>
            <p:ph sz="half" idx="2"/>
          </p:nvPr>
        </p:nvSpPr>
        <p:spPr/>
        <p:txBody>
          <a:bodyPr/>
          <a:lstStyle/>
          <a:p>
            <a:endParaRPr lang="en-GB"/>
          </a:p>
        </p:txBody>
      </p:sp>
      <p:pic>
        <p:nvPicPr>
          <p:cNvPr id="6" name="Picture 5">
            <a:extLst>
              <a:ext uri="{FF2B5EF4-FFF2-40B4-BE49-F238E27FC236}">
                <a16:creationId xmlns:a16="http://schemas.microsoft.com/office/drawing/2014/main" id="{A7E95D18-EE0C-388C-63D9-1134BE040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5492" y="1566400"/>
            <a:ext cx="11041016" cy="3627037"/>
          </a:xfrm>
          <a:prstGeom prst="rect">
            <a:avLst/>
          </a:prstGeom>
        </p:spPr>
      </p:pic>
    </p:spTree>
    <p:extLst>
      <p:ext uri="{BB962C8B-B14F-4D97-AF65-F5344CB8AC3E}">
        <p14:creationId xmlns:p14="http://schemas.microsoft.com/office/powerpoint/2010/main" val="2248514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07B3A-A7B7-EAE0-B41A-2270B6DF11A8}"/>
              </a:ext>
            </a:extLst>
          </p:cNvPr>
          <p:cNvSpPr>
            <a:spLocks noGrp="1"/>
          </p:cNvSpPr>
          <p:nvPr>
            <p:ph type="title"/>
          </p:nvPr>
        </p:nvSpPr>
        <p:spPr/>
        <p:txBody>
          <a:bodyPr/>
          <a:lstStyle/>
          <a:p>
            <a:pPr algn="r"/>
            <a:r>
              <a:rPr lang="en-GB" dirty="0"/>
              <a:t>Benefits of Employee Ownership</a:t>
            </a:r>
          </a:p>
        </p:txBody>
      </p:sp>
      <p:graphicFrame>
        <p:nvGraphicFramePr>
          <p:cNvPr id="6" name="Content Placeholder 5">
            <a:extLst>
              <a:ext uri="{FF2B5EF4-FFF2-40B4-BE49-F238E27FC236}">
                <a16:creationId xmlns:a16="http://schemas.microsoft.com/office/drawing/2014/main" id="{880F158A-2AC4-27ED-3C8F-2EFAE40984DB}"/>
              </a:ext>
            </a:extLst>
          </p:cNvPr>
          <p:cNvGraphicFramePr>
            <a:graphicFrameLocks noGrp="1"/>
          </p:cNvGraphicFramePr>
          <p:nvPr>
            <p:ph idx="1"/>
          </p:nvPr>
        </p:nvGraphicFramePr>
        <p:xfrm>
          <a:off x="838200" y="1578543"/>
          <a:ext cx="10515600" cy="3609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A7BD7D5-16C1-6449-1C57-6332115EC6B6}"/>
              </a:ext>
            </a:extLst>
          </p:cNvPr>
          <p:cNvSpPr txBox="1"/>
          <p:nvPr/>
        </p:nvSpPr>
        <p:spPr>
          <a:xfrm>
            <a:off x="62142" y="6578357"/>
            <a:ext cx="5545492" cy="307777"/>
          </a:xfrm>
          <a:prstGeom prst="rect">
            <a:avLst/>
          </a:prstGeom>
          <a:noFill/>
        </p:spPr>
        <p:txBody>
          <a:bodyPr wrap="none" rtlCol="0">
            <a:spAutoFit/>
          </a:bodyPr>
          <a:lstStyle/>
          <a:p>
            <a:r>
              <a:rPr lang="en-GB" sz="1400" i="1" dirty="0">
                <a:solidFill>
                  <a:schemeClr val="bg1"/>
                </a:solidFill>
              </a:rPr>
              <a:t>Source: Employee Ownership Association 2023. The Knowledge Hub 2023.</a:t>
            </a:r>
          </a:p>
        </p:txBody>
      </p:sp>
    </p:spTree>
    <p:extLst>
      <p:ext uri="{BB962C8B-B14F-4D97-AF65-F5344CB8AC3E}">
        <p14:creationId xmlns:p14="http://schemas.microsoft.com/office/powerpoint/2010/main" val="15821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5" name="Group 4">
            <a:extLst>
              <a:ext uri="{FF2B5EF4-FFF2-40B4-BE49-F238E27FC236}">
                <a16:creationId xmlns:a16="http://schemas.microsoft.com/office/drawing/2014/main" id="{86A16DD6-D2BF-E8FB-5B0F-73FC7C7701A9}"/>
              </a:ext>
            </a:extLst>
          </p:cNvPr>
          <p:cNvGrpSpPr>
            <a:grpSpLocks noChangeAspect="1"/>
          </p:cNvGrpSpPr>
          <p:nvPr/>
        </p:nvGrpSpPr>
        <p:grpSpPr>
          <a:xfrm>
            <a:off x="4839448" y="254700"/>
            <a:ext cx="5376609" cy="5527702"/>
            <a:chOff x="5165267" y="254700"/>
            <a:chExt cx="6253466" cy="6429200"/>
          </a:xfrm>
        </p:grpSpPr>
        <p:sp>
          <p:nvSpPr>
            <p:cNvPr id="179" name="Google Shape;179;p27"/>
            <p:cNvSpPr/>
            <p:nvPr/>
          </p:nvSpPr>
          <p:spPr>
            <a:xfrm>
              <a:off x="6711833" y="1177100"/>
              <a:ext cx="4577200" cy="4554400"/>
            </a:xfrm>
            <a:prstGeom prst="ellipse">
              <a:avLst/>
            </a:prstGeom>
            <a:noFill/>
            <a:ln w="28575" cap="flat" cmpd="sng">
              <a:solidFill>
                <a:srgbClr val="1C1C1C"/>
              </a:solidFill>
              <a:prstDash val="solid"/>
              <a:round/>
              <a:headEnd type="none" w="sm" len="sm"/>
              <a:tailEnd type="none" w="sm" len="sm"/>
            </a:ln>
          </p:spPr>
          <p:txBody>
            <a:bodyPr spcFirstLastPara="1" wrap="square" lIns="121900" tIns="0" rIns="121900" bIns="0" anchor="b" anchorCtr="0">
              <a:noAutofit/>
            </a:bodyPr>
            <a:lstStyle/>
            <a:p>
              <a:pPr algn="ctr"/>
              <a:r>
                <a:rPr lang="en-GB">
                  <a:latin typeface="DM Sans"/>
                  <a:ea typeface="DM Sans"/>
                  <a:cs typeface="DM Sans"/>
                  <a:sym typeface="DM Sans"/>
                </a:rPr>
                <a:t>Social Enterprise</a:t>
              </a:r>
              <a:endParaRPr>
                <a:latin typeface="DM Sans"/>
                <a:ea typeface="DM Sans"/>
                <a:cs typeface="DM Sans"/>
                <a:sym typeface="DM Sans"/>
              </a:endParaRPr>
            </a:p>
          </p:txBody>
        </p:sp>
        <p:grpSp>
          <p:nvGrpSpPr>
            <p:cNvPr id="3" name="Group 2">
              <a:extLst>
                <a:ext uri="{FF2B5EF4-FFF2-40B4-BE49-F238E27FC236}">
                  <a16:creationId xmlns:a16="http://schemas.microsoft.com/office/drawing/2014/main" id="{255C57E4-9423-ECB0-11BA-29477A818B98}"/>
                </a:ext>
              </a:extLst>
            </p:cNvPr>
            <p:cNvGrpSpPr>
              <a:grpSpLocks noChangeAspect="1"/>
            </p:cNvGrpSpPr>
            <p:nvPr/>
          </p:nvGrpSpPr>
          <p:grpSpPr>
            <a:xfrm>
              <a:off x="5165267" y="254700"/>
              <a:ext cx="6253466" cy="6429200"/>
              <a:chOff x="5165267" y="254700"/>
              <a:chExt cx="6253466" cy="6429200"/>
            </a:xfrm>
          </p:grpSpPr>
          <p:sp>
            <p:nvSpPr>
              <p:cNvPr id="177" name="Google Shape;177;p27"/>
              <p:cNvSpPr/>
              <p:nvPr/>
            </p:nvSpPr>
            <p:spPr>
              <a:xfrm>
                <a:off x="5744733" y="254700"/>
                <a:ext cx="5674000" cy="6429200"/>
              </a:xfrm>
              <a:prstGeom prst="roundRect">
                <a:avLst>
                  <a:gd name="adj" fmla="val 16667"/>
                </a:avLst>
              </a:prstGeom>
              <a:noFill/>
              <a:ln w="28575" cap="flat" cmpd="sng">
                <a:solidFill>
                  <a:srgbClr val="1C1C1C"/>
                </a:solidFill>
                <a:prstDash val="solid"/>
                <a:round/>
                <a:headEnd type="none" w="sm" len="sm"/>
                <a:tailEnd type="none" w="sm" len="sm"/>
              </a:ln>
            </p:spPr>
            <p:txBody>
              <a:bodyPr spcFirstLastPara="1" wrap="square" lIns="121900" tIns="0" rIns="121900" bIns="0" anchor="b" anchorCtr="0">
                <a:noAutofit/>
              </a:bodyPr>
              <a:lstStyle/>
              <a:p>
                <a:pPr algn="ctr"/>
                <a:r>
                  <a:rPr lang="en-GB" sz="1600" dirty="0">
                    <a:latin typeface="DM Sans"/>
                    <a:ea typeface="DM Sans"/>
                    <a:cs typeface="DM Sans"/>
                    <a:sym typeface="DM Sans"/>
                  </a:rPr>
                  <a:t>Voluntary Community and Social Enterprise (VCSE)</a:t>
                </a:r>
                <a:endParaRPr sz="1600" dirty="0">
                  <a:latin typeface="DM Sans"/>
                  <a:ea typeface="DM Sans"/>
                  <a:cs typeface="DM Sans"/>
                  <a:sym typeface="DM Sans"/>
                </a:endParaRPr>
              </a:p>
            </p:txBody>
          </p:sp>
          <p:sp>
            <p:nvSpPr>
              <p:cNvPr id="178" name="Google Shape;178;p27"/>
              <p:cNvSpPr/>
              <p:nvPr/>
            </p:nvSpPr>
            <p:spPr>
              <a:xfrm>
                <a:off x="5165267" y="553567"/>
                <a:ext cx="3781600" cy="3781600"/>
              </a:xfrm>
              <a:prstGeom prst="ellipse">
                <a:avLst/>
              </a:prstGeom>
              <a:noFill/>
              <a:ln w="28575" cap="flat" cmpd="sng">
                <a:solidFill>
                  <a:srgbClr val="1C1C1C"/>
                </a:solidFill>
                <a:prstDash val="solid"/>
                <a:round/>
                <a:headEnd type="none" w="sm" len="sm"/>
                <a:tailEnd type="none" w="sm" len="sm"/>
              </a:ln>
            </p:spPr>
            <p:txBody>
              <a:bodyPr spcFirstLastPara="1" wrap="square" lIns="121900" tIns="0" rIns="121900" bIns="0" anchor="t" anchorCtr="0">
                <a:noAutofit/>
              </a:bodyPr>
              <a:lstStyle/>
              <a:p>
                <a:pPr algn="ctr"/>
                <a:r>
                  <a:rPr lang="en-GB" sz="1600">
                    <a:latin typeface="DM Sans"/>
                    <a:ea typeface="DM Sans"/>
                    <a:cs typeface="DM Sans"/>
                    <a:sym typeface="DM Sans"/>
                  </a:rPr>
                  <a:t>Co-operative</a:t>
                </a:r>
                <a:endParaRPr sz="1600">
                  <a:latin typeface="DM Sans"/>
                  <a:ea typeface="DM Sans"/>
                  <a:cs typeface="DM Sans"/>
                  <a:sym typeface="DM Sans"/>
                </a:endParaRPr>
              </a:p>
            </p:txBody>
          </p:sp>
          <p:sp>
            <p:nvSpPr>
              <p:cNvPr id="180" name="Google Shape;180;p27"/>
              <p:cNvSpPr/>
              <p:nvPr/>
            </p:nvSpPr>
            <p:spPr>
              <a:xfrm>
                <a:off x="6911800" y="1723433"/>
                <a:ext cx="2331200" cy="2319200"/>
              </a:xfrm>
              <a:prstGeom prst="ellipse">
                <a:avLst/>
              </a:prstGeom>
              <a:noFill/>
              <a:ln w="28575" cap="flat" cmpd="sng">
                <a:solidFill>
                  <a:srgbClr val="1C1C1C"/>
                </a:solidFill>
                <a:prstDash val="solid"/>
                <a:round/>
                <a:headEnd type="none" w="sm" len="sm"/>
                <a:tailEnd type="none" w="sm" len="sm"/>
              </a:ln>
            </p:spPr>
            <p:txBody>
              <a:bodyPr spcFirstLastPara="1" wrap="square" lIns="121900" tIns="0" rIns="121900" bIns="0" anchor="ctr" anchorCtr="0">
                <a:noAutofit/>
              </a:bodyPr>
              <a:lstStyle/>
              <a:p>
                <a:pPr algn="ctr"/>
                <a:r>
                  <a:rPr lang="en-GB" sz="1600">
                    <a:latin typeface="DM Sans"/>
                    <a:ea typeface="DM Sans"/>
                    <a:cs typeface="DM Sans"/>
                    <a:sym typeface="DM Sans"/>
                  </a:rPr>
                  <a:t>Community Business</a:t>
                </a:r>
                <a:endParaRPr sz="1600">
                  <a:latin typeface="DM Sans"/>
                  <a:ea typeface="DM Sans"/>
                  <a:cs typeface="DM Sans"/>
                  <a:sym typeface="DM Sans"/>
                </a:endParaRPr>
              </a:p>
            </p:txBody>
          </p:sp>
        </p:grpSp>
        <p:sp>
          <p:nvSpPr>
            <p:cNvPr id="185" name="Google Shape;185;p27"/>
            <p:cNvSpPr/>
            <p:nvPr/>
          </p:nvSpPr>
          <p:spPr>
            <a:xfrm>
              <a:off x="8383233" y="521333"/>
              <a:ext cx="2536800" cy="2536800"/>
            </a:xfrm>
            <a:prstGeom prst="ellipse">
              <a:avLst/>
            </a:prstGeom>
            <a:noFill/>
            <a:ln w="28575" cap="flat" cmpd="sng">
              <a:solidFill>
                <a:srgbClr val="1C1C1C"/>
              </a:solidFill>
              <a:prstDash val="solid"/>
              <a:round/>
              <a:headEnd type="none" w="sm" len="sm"/>
              <a:tailEnd type="none" w="sm" len="sm"/>
            </a:ln>
          </p:spPr>
          <p:txBody>
            <a:bodyPr spcFirstLastPara="1" wrap="square" lIns="121900" tIns="0" rIns="121900" bIns="0" anchor="ctr" anchorCtr="0">
              <a:noAutofit/>
            </a:bodyPr>
            <a:lstStyle/>
            <a:p>
              <a:pPr algn="ctr"/>
              <a:r>
                <a:rPr lang="en-GB">
                  <a:latin typeface="DM Sans"/>
                  <a:ea typeface="DM Sans"/>
                  <a:cs typeface="DM Sans"/>
                  <a:sym typeface="DM Sans"/>
                </a:rPr>
                <a:t>Charity</a:t>
              </a:r>
              <a:endParaRPr>
                <a:latin typeface="DM Sans"/>
                <a:ea typeface="DM Sans"/>
                <a:cs typeface="DM Sans"/>
                <a:sym typeface="DM Sans"/>
              </a:endParaRPr>
            </a:p>
          </p:txBody>
        </p:sp>
      </p:grpSp>
      <p:sp>
        <p:nvSpPr>
          <p:cNvPr id="2" name="Title 1">
            <a:extLst>
              <a:ext uri="{FF2B5EF4-FFF2-40B4-BE49-F238E27FC236}">
                <a16:creationId xmlns:a16="http://schemas.microsoft.com/office/drawing/2014/main" id="{BD7CDCBF-FCD0-A569-6F1A-F6C110706B57}"/>
              </a:ext>
            </a:extLst>
          </p:cNvPr>
          <p:cNvSpPr>
            <a:spLocks noGrp="1"/>
          </p:cNvSpPr>
          <p:nvPr>
            <p:ph type="title"/>
          </p:nvPr>
        </p:nvSpPr>
        <p:spPr>
          <a:xfrm>
            <a:off x="838200" y="365125"/>
            <a:ext cx="4027567" cy="2209909"/>
          </a:xfrm>
        </p:spPr>
        <p:txBody>
          <a:bodyPr/>
          <a:lstStyle/>
          <a:p>
            <a:r>
              <a:rPr lang="en-GB" dirty="0"/>
              <a:t>How does this fit together?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2" name="Title 1">
            <a:extLst>
              <a:ext uri="{FF2B5EF4-FFF2-40B4-BE49-F238E27FC236}">
                <a16:creationId xmlns:a16="http://schemas.microsoft.com/office/drawing/2014/main" id="{3090686E-7EEA-B8B5-36F3-479C85BEE725}"/>
              </a:ext>
            </a:extLst>
          </p:cNvPr>
          <p:cNvSpPr>
            <a:spLocks noGrp="1"/>
          </p:cNvSpPr>
          <p:nvPr>
            <p:ph type="title"/>
          </p:nvPr>
        </p:nvSpPr>
        <p:spPr/>
        <p:txBody>
          <a:bodyPr>
            <a:normAutofit/>
          </a:bodyPr>
          <a:lstStyle/>
          <a:p>
            <a:pPr algn="r"/>
            <a:r>
              <a:rPr lang="en-GB" sz="6000" dirty="0"/>
              <a:t>What is a cooperative?</a:t>
            </a:r>
          </a:p>
        </p:txBody>
      </p:sp>
      <p:sp>
        <p:nvSpPr>
          <p:cNvPr id="4" name="Content Placeholder 3">
            <a:extLst>
              <a:ext uri="{FF2B5EF4-FFF2-40B4-BE49-F238E27FC236}">
                <a16:creationId xmlns:a16="http://schemas.microsoft.com/office/drawing/2014/main" id="{3B729EF3-37DE-1183-3B1E-E5E72B6E3A07}"/>
              </a:ext>
            </a:extLst>
          </p:cNvPr>
          <p:cNvSpPr>
            <a:spLocks noGrp="1"/>
          </p:cNvSpPr>
          <p:nvPr>
            <p:ph sz="half" idx="2"/>
          </p:nvPr>
        </p:nvSpPr>
        <p:spPr>
          <a:xfrm>
            <a:off x="6172200" y="1682404"/>
            <a:ext cx="5181600" cy="4351338"/>
          </a:xfrm>
        </p:spPr>
        <p:txBody>
          <a:bodyPr>
            <a:normAutofit lnSpcReduction="10000"/>
          </a:bodyPr>
          <a:lstStyle/>
          <a:p>
            <a:r>
              <a:rPr lang="en-GB" sz="2800" dirty="0">
                <a:solidFill>
                  <a:srgbClr val="1C1C1C"/>
                </a:solidFill>
                <a:latin typeface="DM Sans"/>
                <a:ea typeface="DM Sans"/>
                <a:cs typeface="DM Sans"/>
                <a:sym typeface="DM Sans"/>
              </a:rPr>
              <a:t>A co-operative is a business or organisation that’s democratically owned and controlled by its members, to meet their shared needs.</a:t>
            </a:r>
          </a:p>
          <a:p>
            <a:r>
              <a:rPr lang="en-GB" sz="2800" dirty="0">
                <a:solidFill>
                  <a:srgbClr val="1C1C1C"/>
                </a:solidFill>
                <a:latin typeface="DM Sans"/>
                <a:ea typeface="DM Sans"/>
                <a:cs typeface="DM Sans"/>
                <a:sym typeface="DM Sans"/>
              </a:rPr>
              <a:t>The members can be its customers, workers, residents, service users or suppliers.</a:t>
            </a:r>
          </a:p>
          <a:p>
            <a:r>
              <a:rPr lang="en-GB" dirty="0">
                <a:solidFill>
                  <a:srgbClr val="1C1C1C"/>
                </a:solidFill>
                <a:latin typeface="DM Sans"/>
                <a:ea typeface="DM Sans"/>
                <a:cs typeface="DM Sans"/>
                <a:sym typeface="DM Sans"/>
              </a:rPr>
              <a:t>Co-operatives can take multiple legal forms</a:t>
            </a:r>
            <a:endParaRPr lang="en-GB" sz="2800" dirty="0">
              <a:solidFill>
                <a:srgbClr val="1C1C1C"/>
              </a:solidFill>
              <a:latin typeface="DM Sans"/>
              <a:ea typeface="DM Sans"/>
              <a:cs typeface="DM Sans"/>
              <a:sym typeface="DM Sans"/>
            </a:endParaRPr>
          </a:p>
          <a:p>
            <a:endParaRPr lang="en-GB" dirty="0"/>
          </a:p>
        </p:txBody>
      </p:sp>
      <p:pic>
        <p:nvPicPr>
          <p:cNvPr id="5" name="Google Shape;142;p23">
            <a:extLst>
              <a:ext uri="{FF2B5EF4-FFF2-40B4-BE49-F238E27FC236}">
                <a16:creationId xmlns:a16="http://schemas.microsoft.com/office/drawing/2014/main" id="{C049EA4C-CAD7-1CCF-A680-86C6091C3276}"/>
              </a:ext>
            </a:extLst>
          </p:cNvPr>
          <p:cNvPicPr preferRelativeResize="0">
            <a:picLocks noGrp="1" noChangeAspect="1"/>
          </p:cNvPicPr>
          <p:nvPr>
            <p:ph sz="half" idx="1"/>
          </p:nvPr>
        </p:nvPicPr>
        <p:blipFill rotWithShape="1">
          <a:blip r:embed="rId3" cstate="screen">
            <a:alphaModFix/>
            <a:extLst>
              <a:ext uri="{28A0092B-C50C-407E-A947-70E740481C1C}">
                <a14:useLocalDpi xmlns:a14="http://schemas.microsoft.com/office/drawing/2010/main"/>
              </a:ext>
            </a:extLst>
          </a:blip>
          <a:srcRect/>
          <a:stretch/>
        </p:blipFill>
        <p:spPr>
          <a:xfrm>
            <a:off x="838200" y="1448974"/>
            <a:ext cx="5181600" cy="362837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60" name="Google Shape;160;p25"/>
          <p:cNvPicPr preferRelativeResize="0">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838198" y="1430271"/>
            <a:ext cx="10515601" cy="2491316"/>
          </a:xfrm>
          <a:prstGeom prst="rect">
            <a:avLst/>
          </a:prstGeom>
          <a:noFill/>
          <a:ln>
            <a:noFill/>
          </a:ln>
        </p:spPr>
      </p:pic>
      <p:sp>
        <p:nvSpPr>
          <p:cNvPr id="2" name="Title 1">
            <a:extLst>
              <a:ext uri="{FF2B5EF4-FFF2-40B4-BE49-F238E27FC236}">
                <a16:creationId xmlns:a16="http://schemas.microsoft.com/office/drawing/2014/main" id="{6C9C8544-F7C2-056B-BB78-758F312D0850}"/>
              </a:ext>
            </a:extLst>
          </p:cNvPr>
          <p:cNvSpPr>
            <a:spLocks noGrp="1"/>
          </p:cNvSpPr>
          <p:nvPr>
            <p:ph type="title"/>
          </p:nvPr>
        </p:nvSpPr>
        <p:spPr/>
        <p:txBody>
          <a:bodyPr/>
          <a:lstStyle/>
          <a:p>
            <a:pPr algn="r"/>
            <a:r>
              <a:rPr lang="en-GB" dirty="0"/>
              <a:t>Community Business</a:t>
            </a:r>
          </a:p>
        </p:txBody>
      </p:sp>
      <p:pic>
        <p:nvPicPr>
          <p:cNvPr id="4" name="Picture 3" descr="A sign on a building&#10;&#10;Description automatically generated">
            <a:extLst>
              <a:ext uri="{FF2B5EF4-FFF2-40B4-BE49-F238E27FC236}">
                <a16:creationId xmlns:a16="http://schemas.microsoft.com/office/drawing/2014/main" id="{49297BBB-2DDA-ED35-E20F-56EFC0F80E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8677" y="4015740"/>
            <a:ext cx="1706880" cy="1706880"/>
          </a:xfrm>
          <a:prstGeom prst="rect">
            <a:avLst/>
          </a:prstGeom>
        </p:spPr>
      </p:pic>
      <p:pic>
        <p:nvPicPr>
          <p:cNvPr id="6" name="Picture 5" descr="A close-up of a logo&#10;&#10;Description automatically generated">
            <a:extLst>
              <a:ext uri="{FF2B5EF4-FFF2-40B4-BE49-F238E27FC236}">
                <a16:creationId xmlns:a16="http://schemas.microsoft.com/office/drawing/2014/main" id="{2B3B3B08-DA14-29B4-B923-E18829F778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70800" y="4446019"/>
            <a:ext cx="2078532" cy="846322"/>
          </a:xfrm>
          <a:prstGeom prst="rect">
            <a:avLst/>
          </a:prstGeom>
        </p:spPr>
      </p:pic>
      <p:pic>
        <p:nvPicPr>
          <p:cNvPr id="8" name="Picture 7" descr="A window with a sign on the side&#10;&#10;Description automatically generated">
            <a:extLst>
              <a:ext uri="{FF2B5EF4-FFF2-40B4-BE49-F238E27FC236}">
                <a16:creationId xmlns:a16="http://schemas.microsoft.com/office/drawing/2014/main" id="{86A73585-192F-B92B-2EA2-9BABCEC77F7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044575" y="4015740"/>
            <a:ext cx="1498261" cy="1706880"/>
          </a:xfrm>
          <a:prstGeom prst="rect">
            <a:avLst/>
          </a:prstGeom>
        </p:spPr>
      </p:pic>
      <p:pic>
        <p:nvPicPr>
          <p:cNvPr id="5" name="Picture 4" descr="A group of people dancing in a street&#10;&#10;Description automatically generated">
            <a:extLst>
              <a:ext uri="{FF2B5EF4-FFF2-40B4-BE49-F238E27FC236}">
                <a16:creationId xmlns:a16="http://schemas.microsoft.com/office/drawing/2014/main" id="{0190FF57-55A9-904B-B14E-C1478A9B8FF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790"/>
          <a:stretch/>
        </p:blipFill>
        <p:spPr>
          <a:xfrm>
            <a:off x="9738078" y="4015740"/>
            <a:ext cx="1570002" cy="170688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5964E-8418-73E4-2AF2-5BECB42C0761}"/>
              </a:ext>
            </a:extLst>
          </p:cNvPr>
          <p:cNvSpPr>
            <a:spLocks noGrp="1"/>
          </p:cNvSpPr>
          <p:nvPr>
            <p:ph type="title"/>
          </p:nvPr>
        </p:nvSpPr>
        <p:spPr/>
        <p:txBody>
          <a:bodyPr anchor="t"/>
          <a:lstStyle/>
          <a:p>
            <a:pPr algn="r"/>
            <a:r>
              <a:rPr lang="en-GB" dirty="0"/>
              <a:t>Legal Forms</a:t>
            </a:r>
          </a:p>
        </p:txBody>
      </p:sp>
      <p:grpSp>
        <p:nvGrpSpPr>
          <p:cNvPr id="3" name="Group 2">
            <a:extLst>
              <a:ext uri="{FF2B5EF4-FFF2-40B4-BE49-F238E27FC236}">
                <a16:creationId xmlns:a16="http://schemas.microsoft.com/office/drawing/2014/main" id="{D1D81484-0C1D-E1A8-1812-5FB5511A6038}"/>
              </a:ext>
            </a:extLst>
          </p:cNvPr>
          <p:cNvGrpSpPr/>
          <p:nvPr/>
        </p:nvGrpSpPr>
        <p:grpSpPr>
          <a:xfrm>
            <a:off x="842924" y="1103222"/>
            <a:ext cx="10113837" cy="4286933"/>
            <a:chOff x="842924" y="1103222"/>
            <a:chExt cx="10113837" cy="4286933"/>
          </a:xfrm>
        </p:grpSpPr>
        <p:sp>
          <p:nvSpPr>
            <p:cNvPr id="6" name="Freeform: Shape 5">
              <a:extLst>
                <a:ext uri="{FF2B5EF4-FFF2-40B4-BE49-F238E27FC236}">
                  <a16:creationId xmlns:a16="http://schemas.microsoft.com/office/drawing/2014/main" id="{8E4A1F07-A0F3-7E4D-0D3D-A0BC48C7BB98}"/>
                </a:ext>
              </a:extLst>
            </p:cNvPr>
            <p:cNvSpPr/>
            <p:nvPr/>
          </p:nvSpPr>
          <p:spPr>
            <a:xfrm>
              <a:off x="9222736" y="3161817"/>
              <a:ext cx="949398" cy="329543"/>
            </a:xfrm>
            <a:custGeom>
              <a:avLst/>
              <a:gdLst/>
              <a:ahLst/>
              <a:cxnLst/>
              <a:rect l="0" t="0" r="0" b="0"/>
              <a:pathLst>
                <a:path>
                  <a:moveTo>
                    <a:pt x="0" y="0"/>
                  </a:moveTo>
                  <a:lnTo>
                    <a:pt x="0" y="164771"/>
                  </a:lnTo>
                  <a:lnTo>
                    <a:pt x="949398" y="164771"/>
                  </a:lnTo>
                  <a:lnTo>
                    <a:pt x="949398" y="329543"/>
                  </a:lnTo>
                </a:path>
              </a:pathLst>
            </a:custGeom>
            <a:noFill/>
            <a:ln w="28575">
              <a:solidFill>
                <a:schemeClr val="accent3"/>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7" name="Freeform: Shape 6">
              <a:extLst>
                <a:ext uri="{FF2B5EF4-FFF2-40B4-BE49-F238E27FC236}">
                  <a16:creationId xmlns:a16="http://schemas.microsoft.com/office/drawing/2014/main" id="{7D4D73C8-DFE9-C1D4-6425-C6A459E129B3}"/>
                </a:ext>
              </a:extLst>
            </p:cNvPr>
            <p:cNvSpPr/>
            <p:nvPr/>
          </p:nvSpPr>
          <p:spPr>
            <a:xfrm>
              <a:off x="8273338" y="3161817"/>
              <a:ext cx="949398" cy="329543"/>
            </a:xfrm>
            <a:custGeom>
              <a:avLst/>
              <a:gdLst/>
              <a:ahLst/>
              <a:cxnLst/>
              <a:rect l="0" t="0" r="0" b="0"/>
              <a:pathLst>
                <a:path>
                  <a:moveTo>
                    <a:pt x="949398" y="0"/>
                  </a:moveTo>
                  <a:lnTo>
                    <a:pt x="949398" y="164771"/>
                  </a:lnTo>
                  <a:lnTo>
                    <a:pt x="0" y="164771"/>
                  </a:lnTo>
                  <a:lnTo>
                    <a:pt x="0" y="329543"/>
                  </a:lnTo>
                </a:path>
              </a:pathLst>
            </a:custGeom>
            <a:noFill/>
            <a:ln w="28575">
              <a:solidFill>
                <a:schemeClr val="accent3"/>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8" name="Freeform: Shape 7">
              <a:extLst>
                <a:ext uri="{FF2B5EF4-FFF2-40B4-BE49-F238E27FC236}">
                  <a16:creationId xmlns:a16="http://schemas.microsoft.com/office/drawing/2014/main" id="{522751B5-39DE-63A6-8323-938614128E55}"/>
                </a:ext>
              </a:extLst>
            </p:cNvPr>
            <p:cNvSpPr/>
            <p:nvPr/>
          </p:nvSpPr>
          <p:spPr>
            <a:xfrm>
              <a:off x="6374542" y="1887848"/>
              <a:ext cx="2848194" cy="329543"/>
            </a:xfrm>
            <a:custGeom>
              <a:avLst/>
              <a:gdLst/>
              <a:ahLst/>
              <a:cxnLst/>
              <a:rect l="0" t="0" r="0" b="0"/>
              <a:pathLst>
                <a:path>
                  <a:moveTo>
                    <a:pt x="0" y="0"/>
                  </a:moveTo>
                  <a:lnTo>
                    <a:pt x="0" y="164771"/>
                  </a:lnTo>
                  <a:lnTo>
                    <a:pt x="2848194" y="164771"/>
                  </a:lnTo>
                  <a:lnTo>
                    <a:pt x="2848194" y="329543"/>
                  </a:lnTo>
                </a:path>
              </a:pathLst>
            </a:custGeom>
            <a:ln w="28575"/>
          </p:spPr>
          <p:style>
            <a:lnRef idx="1">
              <a:schemeClr val="accent3"/>
            </a:lnRef>
            <a:fillRef idx="0">
              <a:schemeClr val="accent3"/>
            </a:fillRef>
            <a:effectRef idx="0">
              <a:schemeClr val="accent3"/>
            </a:effectRef>
            <a:fontRef idx="minor">
              <a:schemeClr val="tx1"/>
            </a:fontRef>
          </p:style>
          <p:txBody>
            <a:bodyPr/>
            <a:lstStyle/>
            <a:p>
              <a:endParaRPr lang="en-GB"/>
            </a:p>
          </p:txBody>
        </p:sp>
        <p:sp>
          <p:nvSpPr>
            <p:cNvPr id="9" name="Freeform: Shape 8">
              <a:extLst>
                <a:ext uri="{FF2B5EF4-FFF2-40B4-BE49-F238E27FC236}">
                  <a16:creationId xmlns:a16="http://schemas.microsoft.com/office/drawing/2014/main" id="{9519F984-78FD-B271-46FB-CA04695539E7}"/>
                </a:ext>
              </a:extLst>
            </p:cNvPr>
            <p:cNvSpPr/>
            <p:nvPr/>
          </p:nvSpPr>
          <p:spPr>
            <a:xfrm>
              <a:off x="6374542" y="1887848"/>
              <a:ext cx="949398" cy="329543"/>
            </a:xfrm>
            <a:custGeom>
              <a:avLst/>
              <a:gdLst/>
              <a:ahLst/>
              <a:cxnLst/>
              <a:rect l="0" t="0" r="0" b="0"/>
              <a:pathLst>
                <a:path>
                  <a:moveTo>
                    <a:pt x="0" y="0"/>
                  </a:moveTo>
                  <a:lnTo>
                    <a:pt x="0" y="164771"/>
                  </a:lnTo>
                  <a:lnTo>
                    <a:pt x="949398" y="164771"/>
                  </a:lnTo>
                  <a:lnTo>
                    <a:pt x="949398" y="329543"/>
                  </a:lnTo>
                </a:path>
              </a:pathLst>
            </a:custGeom>
            <a:ln w="28575"/>
          </p:spPr>
          <p:style>
            <a:lnRef idx="1">
              <a:schemeClr val="accent3"/>
            </a:lnRef>
            <a:fillRef idx="0">
              <a:schemeClr val="accent3"/>
            </a:fillRef>
            <a:effectRef idx="0">
              <a:schemeClr val="accent3"/>
            </a:effectRef>
            <a:fontRef idx="minor">
              <a:schemeClr val="tx1"/>
            </a:fontRef>
          </p:style>
          <p:txBody>
            <a:bodyPr/>
            <a:lstStyle/>
            <a:p>
              <a:endParaRPr lang="en-GB"/>
            </a:p>
          </p:txBody>
        </p:sp>
        <p:sp>
          <p:nvSpPr>
            <p:cNvPr id="10" name="Freeform: Shape 9">
              <a:extLst>
                <a:ext uri="{FF2B5EF4-FFF2-40B4-BE49-F238E27FC236}">
                  <a16:creationId xmlns:a16="http://schemas.microsoft.com/office/drawing/2014/main" id="{5205D583-9FEA-4BBF-83EB-8B9C5AE4E811}"/>
                </a:ext>
              </a:extLst>
            </p:cNvPr>
            <p:cNvSpPr/>
            <p:nvPr/>
          </p:nvSpPr>
          <p:spPr>
            <a:xfrm>
              <a:off x="5425144" y="1887848"/>
              <a:ext cx="949398" cy="329543"/>
            </a:xfrm>
            <a:custGeom>
              <a:avLst/>
              <a:gdLst/>
              <a:ahLst/>
              <a:cxnLst/>
              <a:rect l="0" t="0" r="0" b="0"/>
              <a:pathLst>
                <a:path>
                  <a:moveTo>
                    <a:pt x="949398" y="0"/>
                  </a:moveTo>
                  <a:lnTo>
                    <a:pt x="949398" y="164771"/>
                  </a:lnTo>
                  <a:lnTo>
                    <a:pt x="0" y="164771"/>
                  </a:lnTo>
                  <a:lnTo>
                    <a:pt x="0" y="329543"/>
                  </a:lnTo>
                </a:path>
              </a:pathLst>
            </a:custGeom>
            <a:ln w="28575"/>
          </p:spPr>
          <p:style>
            <a:lnRef idx="1">
              <a:schemeClr val="accent3"/>
            </a:lnRef>
            <a:fillRef idx="0">
              <a:schemeClr val="accent3"/>
            </a:fillRef>
            <a:effectRef idx="0">
              <a:schemeClr val="accent3"/>
            </a:effectRef>
            <a:fontRef idx="minor">
              <a:schemeClr val="tx1"/>
            </a:fontRef>
          </p:style>
          <p:txBody>
            <a:bodyPr/>
            <a:lstStyle/>
            <a:p>
              <a:endParaRPr lang="en-GB"/>
            </a:p>
          </p:txBody>
        </p:sp>
        <p:sp>
          <p:nvSpPr>
            <p:cNvPr id="12" name="Freeform: Shape 11">
              <a:extLst>
                <a:ext uri="{FF2B5EF4-FFF2-40B4-BE49-F238E27FC236}">
                  <a16:creationId xmlns:a16="http://schemas.microsoft.com/office/drawing/2014/main" id="{698A0CC0-4066-12F9-1528-51E46FE20F2C}"/>
                </a:ext>
              </a:extLst>
            </p:cNvPr>
            <p:cNvSpPr/>
            <p:nvPr/>
          </p:nvSpPr>
          <p:spPr>
            <a:xfrm>
              <a:off x="3526348" y="3161817"/>
              <a:ext cx="1898796" cy="329543"/>
            </a:xfrm>
            <a:custGeom>
              <a:avLst/>
              <a:gdLst/>
              <a:ahLst/>
              <a:cxnLst/>
              <a:rect l="0" t="0" r="0" b="0"/>
              <a:pathLst>
                <a:path>
                  <a:moveTo>
                    <a:pt x="0" y="0"/>
                  </a:moveTo>
                  <a:lnTo>
                    <a:pt x="0" y="164771"/>
                  </a:lnTo>
                  <a:lnTo>
                    <a:pt x="1898796" y="164771"/>
                  </a:lnTo>
                  <a:lnTo>
                    <a:pt x="1898796" y="329543"/>
                  </a:lnTo>
                </a:path>
              </a:pathLst>
            </a:custGeom>
            <a:ln w="28575"/>
          </p:spPr>
          <p:style>
            <a:lnRef idx="1">
              <a:schemeClr val="accent3"/>
            </a:lnRef>
            <a:fillRef idx="0">
              <a:schemeClr val="accent3"/>
            </a:fillRef>
            <a:effectRef idx="0">
              <a:schemeClr val="accent3"/>
            </a:effectRef>
            <a:fontRef idx="minor">
              <a:schemeClr val="tx1"/>
            </a:fontRef>
          </p:style>
          <p:txBody>
            <a:bodyPr/>
            <a:lstStyle/>
            <a:p>
              <a:endParaRPr lang="en-GB"/>
            </a:p>
          </p:txBody>
        </p:sp>
        <p:sp>
          <p:nvSpPr>
            <p:cNvPr id="14" name="Freeform: Shape 13">
              <a:extLst>
                <a:ext uri="{FF2B5EF4-FFF2-40B4-BE49-F238E27FC236}">
                  <a16:creationId xmlns:a16="http://schemas.microsoft.com/office/drawing/2014/main" id="{ABD433D2-1604-7625-E67F-88F84808AAB4}"/>
                </a:ext>
              </a:extLst>
            </p:cNvPr>
            <p:cNvSpPr/>
            <p:nvPr/>
          </p:nvSpPr>
          <p:spPr>
            <a:xfrm>
              <a:off x="3480628" y="3161817"/>
              <a:ext cx="91440" cy="329543"/>
            </a:xfrm>
            <a:custGeom>
              <a:avLst/>
              <a:gdLst/>
              <a:ahLst/>
              <a:cxnLst/>
              <a:rect l="0" t="0" r="0" b="0"/>
              <a:pathLst>
                <a:path>
                  <a:moveTo>
                    <a:pt x="45720" y="0"/>
                  </a:moveTo>
                  <a:lnTo>
                    <a:pt x="45720" y="329543"/>
                  </a:lnTo>
                </a:path>
              </a:pathLst>
            </a:custGeom>
            <a:noFill/>
            <a:ln w="28575">
              <a:solidFill>
                <a:schemeClr val="accent3"/>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6" name="Freeform: Shape 15">
              <a:extLst>
                <a:ext uri="{FF2B5EF4-FFF2-40B4-BE49-F238E27FC236}">
                  <a16:creationId xmlns:a16="http://schemas.microsoft.com/office/drawing/2014/main" id="{9F1F6B8D-DBB6-E0C1-9C9E-18F2FB713D69}"/>
                </a:ext>
              </a:extLst>
            </p:cNvPr>
            <p:cNvSpPr/>
            <p:nvPr/>
          </p:nvSpPr>
          <p:spPr>
            <a:xfrm>
              <a:off x="1627551" y="3161817"/>
              <a:ext cx="1898796" cy="329543"/>
            </a:xfrm>
            <a:custGeom>
              <a:avLst/>
              <a:gdLst/>
              <a:ahLst/>
              <a:cxnLst/>
              <a:rect l="0" t="0" r="0" b="0"/>
              <a:pathLst>
                <a:path>
                  <a:moveTo>
                    <a:pt x="1898796" y="0"/>
                  </a:moveTo>
                  <a:lnTo>
                    <a:pt x="1898796" y="164771"/>
                  </a:lnTo>
                  <a:lnTo>
                    <a:pt x="0" y="164771"/>
                  </a:lnTo>
                  <a:lnTo>
                    <a:pt x="0" y="329543"/>
                  </a:lnTo>
                </a:path>
              </a:pathLst>
            </a:custGeom>
            <a:ln w="28575"/>
          </p:spPr>
          <p:style>
            <a:lnRef idx="1">
              <a:schemeClr val="accent3"/>
            </a:lnRef>
            <a:fillRef idx="0">
              <a:schemeClr val="accent3"/>
            </a:fillRef>
            <a:effectRef idx="0">
              <a:schemeClr val="accent3"/>
            </a:effectRef>
            <a:fontRef idx="minor">
              <a:schemeClr val="tx1"/>
            </a:fontRef>
          </p:style>
          <p:txBody>
            <a:bodyPr/>
            <a:lstStyle/>
            <a:p>
              <a:endParaRPr lang="en-GB"/>
            </a:p>
          </p:txBody>
        </p:sp>
        <p:sp>
          <p:nvSpPr>
            <p:cNvPr id="17" name="Freeform: Shape 16">
              <a:extLst>
                <a:ext uri="{FF2B5EF4-FFF2-40B4-BE49-F238E27FC236}">
                  <a16:creationId xmlns:a16="http://schemas.microsoft.com/office/drawing/2014/main" id="{C520CE9E-4B87-16BD-EB4E-CD7AB2E44993}"/>
                </a:ext>
              </a:extLst>
            </p:cNvPr>
            <p:cNvSpPr/>
            <p:nvPr/>
          </p:nvSpPr>
          <p:spPr>
            <a:xfrm>
              <a:off x="3526348" y="1887848"/>
              <a:ext cx="2848194" cy="329543"/>
            </a:xfrm>
            <a:custGeom>
              <a:avLst/>
              <a:gdLst/>
              <a:ahLst/>
              <a:cxnLst/>
              <a:rect l="0" t="0" r="0" b="0"/>
              <a:pathLst>
                <a:path>
                  <a:moveTo>
                    <a:pt x="2848194" y="0"/>
                  </a:moveTo>
                  <a:lnTo>
                    <a:pt x="2848194" y="164771"/>
                  </a:lnTo>
                  <a:lnTo>
                    <a:pt x="0" y="164771"/>
                  </a:lnTo>
                  <a:lnTo>
                    <a:pt x="0" y="329543"/>
                  </a:lnTo>
                </a:path>
              </a:pathLst>
            </a:custGeom>
            <a:ln w="28575"/>
          </p:spPr>
          <p:style>
            <a:lnRef idx="1">
              <a:schemeClr val="accent3"/>
            </a:lnRef>
            <a:fillRef idx="0">
              <a:schemeClr val="accent3"/>
            </a:fillRef>
            <a:effectRef idx="0">
              <a:schemeClr val="accent3"/>
            </a:effectRef>
            <a:fontRef idx="minor">
              <a:schemeClr val="tx1"/>
            </a:fontRef>
          </p:style>
          <p:txBody>
            <a:bodyPr/>
            <a:lstStyle/>
            <a:p>
              <a:endParaRPr lang="en-GB"/>
            </a:p>
          </p:txBody>
        </p:sp>
        <p:sp>
          <p:nvSpPr>
            <p:cNvPr id="18" name="Freeform: Shape 17">
              <a:extLst>
                <a:ext uri="{FF2B5EF4-FFF2-40B4-BE49-F238E27FC236}">
                  <a16:creationId xmlns:a16="http://schemas.microsoft.com/office/drawing/2014/main" id="{C8A9C9F6-0976-8FCA-1617-D70A51FF9CC5}"/>
                </a:ext>
              </a:extLst>
            </p:cNvPr>
            <p:cNvSpPr/>
            <p:nvPr/>
          </p:nvSpPr>
          <p:spPr>
            <a:xfrm>
              <a:off x="5589915" y="1103222"/>
              <a:ext cx="1569253" cy="784626"/>
            </a:xfrm>
            <a:custGeom>
              <a:avLst/>
              <a:gdLst>
                <a:gd name="connsiteX0" fmla="*/ 0 w 1569253"/>
                <a:gd name="connsiteY0" fmla="*/ 0 h 784626"/>
                <a:gd name="connsiteX1" fmla="*/ 1569253 w 1569253"/>
                <a:gd name="connsiteY1" fmla="*/ 0 h 784626"/>
                <a:gd name="connsiteX2" fmla="*/ 1569253 w 1569253"/>
                <a:gd name="connsiteY2" fmla="*/ 784626 h 784626"/>
                <a:gd name="connsiteX3" fmla="*/ 0 w 1569253"/>
                <a:gd name="connsiteY3" fmla="*/ 784626 h 784626"/>
                <a:gd name="connsiteX4" fmla="*/ 0 w 1569253"/>
                <a:gd name="connsiteY4" fmla="*/ 0 h 78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253" h="784626">
                  <a:moveTo>
                    <a:pt x="0" y="0"/>
                  </a:moveTo>
                  <a:lnTo>
                    <a:pt x="1569253" y="0"/>
                  </a:lnTo>
                  <a:lnTo>
                    <a:pt x="1569253" y="784626"/>
                  </a:lnTo>
                  <a:lnTo>
                    <a:pt x="0" y="784626"/>
                  </a:lnTo>
                  <a:lnTo>
                    <a:pt x="0" y="0"/>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Incorporation</a:t>
              </a:r>
            </a:p>
          </p:txBody>
        </p:sp>
        <p:sp>
          <p:nvSpPr>
            <p:cNvPr id="19" name="Freeform: Shape 18">
              <a:extLst>
                <a:ext uri="{FF2B5EF4-FFF2-40B4-BE49-F238E27FC236}">
                  <a16:creationId xmlns:a16="http://schemas.microsoft.com/office/drawing/2014/main" id="{DD1D9EBE-3F9F-A587-B0CB-375AA5B3F5F9}"/>
                </a:ext>
              </a:extLst>
            </p:cNvPr>
            <p:cNvSpPr/>
            <p:nvPr/>
          </p:nvSpPr>
          <p:spPr>
            <a:xfrm>
              <a:off x="2741721" y="2217391"/>
              <a:ext cx="1569253" cy="784626"/>
            </a:xfrm>
            <a:custGeom>
              <a:avLst/>
              <a:gdLst>
                <a:gd name="connsiteX0" fmla="*/ 0 w 1569253"/>
                <a:gd name="connsiteY0" fmla="*/ 0 h 784626"/>
                <a:gd name="connsiteX1" fmla="*/ 1569253 w 1569253"/>
                <a:gd name="connsiteY1" fmla="*/ 0 h 784626"/>
                <a:gd name="connsiteX2" fmla="*/ 1569253 w 1569253"/>
                <a:gd name="connsiteY2" fmla="*/ 784626 h 784626"/>
                <a:gd name="connsiteX3" fmla="*/ 0 w 1569253"/>
                <a:gd name="connsiteY3" fmla="*/ 784626 h 784626"/>
                <a:gd name="connsiteX4" fmla="*/ 0 w 1569253"/>
                <a:gd name="connsiteY4" fmla="*/ 0 h 78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253" h="784626">
                  <a:moveTo>
                    <a:pt x="0" y="0"/>
                  </a:moveTo>
                  <a:lnTo>
                    <a:pt x="1569253" y="0"/>
                  </a:lnTo>
                  <a:lnTo>
                    <a:pt x="1569253" y="784626"/>
                  </a:lnTo>
                  <a:lnTo>
                    <a:pt x="0" y="784626"/>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Company</a:t>
              </a:r>
            </a:p>
          </p:txBody>
        </p:sp>
        <p:sp>
          <p:nvSpPr>
            <p:cNvPr id="20" name="Freeform: Shape 19">
              <a:extLst>
                <a:ext uri="{FF2B5EF4-FFF2-40B4-BE49-F238E27FC236}">
                  <a16:creationId xmlns:a16="http://schemas.microsoft.com/office/drawing/2014/main" id="{4304A081-C485-2B81-9F4C-D1D26AD5D4C5}"/>
                </a:ext>
              </a:extLst>
            </p:cNvPr>
            <p:cNvSpPr/>
            <p:nvPr/>
          </p:nvSpPr>
          <p:spPr>
            <a:xfrm>
              <a:off x="842925" y="3491360"/>
              <a:ext cx="1569253" cy="784626"/>
            </a:xfrm>
            <a:custGeom>
              <a:avLst/>
              <a:gdLst>
                <a:gd name="connsiteX0" fmla="*/ 0 w 1569253"/>
                <a:gd name="connsiteY0" fmla="*/ 0 h 784626"/>
                <a:gd name="connsiteX1" fmla="*/ 1569253 w 1569253"/>
                <a:gd name="connsiteY1" fmla="*/ 0 h 784626"/>
                <a:gd name="connsiteX2" fmla="*/ 1569253 w 1569253"/>
                <a:gd name="connsiteY2" fmla="*/ 784626 h 784626"/>
                <a:gd name="connsiteX3" fmla="*/ 0 w 1569253"/>
                <a:gd name="connsiteY3" fmla="*/ 784626 h 784626"/>
                <a:gd name="connsiteX4" fmla="*/ 0 w 1569253"/>
                <a:gd name="connsiteY4" fmla="*/ 0 h 78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253" h="784626">
                  <a:moveTo>
                    <a:pt x="0" y="0"/>
                  </a:moveTo>
                  <a:lnTo>
                    <a:pt x="1569253" y="0"/>
                  </a:lnTo>
                  <a:lnTo>
                    <a:pt x="1569253" y="784626"/>
                  </a:lnTo>
                  <a:lnTo>
                    <a:pt x="0" y="784626"/>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Private Company Limited by Guarantee</a:t>
              </a:r>
            </a:p>
          </p:txBody>
        </p:sp>
        <p:sp>
          <p:nvSpPr>
            <p:cNvPr id="21" name="Freeform: Shape 20">
              <a:extLst>
                <a:ext uri="{FF2B5EF4-FFF2-40B4-BE49-F238E27FC236}">
                  <a16:creationId xmlns:a16="http://schemas.microsoft.com/office/drawing/2014/main" id="{DC29262B-6180-3204-0836-D7C475EE2B4F}"/>
                </a:ext>
              </a:extLst>
            </p:cNvPr>
            <p:cNvSpPr/>
            <p:nvPr/>
          </p:nvSpPr>
          <p:spPr>
            <a:xfrm>
              <a:off x="842924" y="4605529"/>
              <a:ext cx="1569253" cy="784626"/>
            </a:xfrm>
            <a:custGeom>
              <a:avLst/>
              <a:gdLst>
                <a:gd name="connsiteX0" fmla="*/ 0 w 1569253"/>
                <a:gd name="connsiteY0" fmla="*/ 0 h 784626"/>
                <a:gd name="connsiteX1" fmla="*/ 1569253 w 1569253"/>
                <a:gd name="connsiteY1" fmla="*/ 0 h 784626"/>
                <a:gd name="connsiteX2" fmla="*/ 1569253 w 1569253"/>
                <a:gd name="connsiteY2" fmla="*/ 784626 h 784626"/>
                <a:gd name="connsiteX3" fmla="*/ 0 w 1569253"/>
                <a:gd name="connsiteY3" fmla="*/ 784626 h 784626"/>
                <a:gd name="connsiteX4" fmla="*/ 0 w 1569253"/>
                <a:gd name="connsiteY4" fmla="*/ 0 h 78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253" h="784626">
                  <a:moveTo>
                    <a:pt x="0" y="0"/>
                  </a:moveTo>
                  <a:lnTo>
                    <a:pt x="1569253" y="0"/>
                  </a:lnTo>
                  <a:lnTo>
                    <a:pt x="1569253" y="784626"/>
                  </a:lnTo>
                  <a:lnTo>
                    <a:pt x="0" y="784626"/>
                  </a:lnTo>
                  <a:lnTo>
                    <a:pt x="0" y="0"/>
                  </a:lnTo>
                  <a:close/>
                </a:path>
              </a:pathLst>
            </a:cu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CIC Limited by Guarantee</a:t>
              </a:r>
            </a:p>
          </p:txBody>
        </p:sp>
        <p:sp>
          <p:nvSpPr>
            <p:cNvPr id="22" name="Freeform: Shape 21">
              <a:extLst>
                <a:ext uri="{FF2B5EF4-FFF2-40B4-BE49-F238E27FC236}">
                  <a16:creationId xmlns:a16="http://schemas.microsoft.com/office/drawing/2014/main" id="{962FF721-206B-24A9-7958-0EDF492ADDDD}"/>
                </a:ext>
              </a:extLst>
            </p:cNvPr>
            <p:cNvSpPr/>
            <p:nvPr/>
          </p:nvSpPr>
          <p:spPr>
            <a:xfrm>
              <a:off x="2741721" y="3491360"/>
              <a:ext cx="1569253" cy="784626"/>
            </a:xfrm>
            <a:custGeom>
              <a:avLst/>
              <a:gdLst>
                <a:gd name="connsiteX0" fmla="*/ 0 w 1569253"/>
                <a:gd name="connsiteY0" fmla="*/ 0 h 784626"/>
                <a:gd name="connsiteX1" fmla="*/ 1569253 w 1569253"/>
                <a:gd name="connsiteY1" fmla="*/ 0 h 784626"/>
                <a:gd name="connsiteX2" fmla="*/ 1569253 w 1569253"/>
                <a:gd name="connsiteY2" fmla="*/ 784626 h 784626"/>
                <a:gd name="connsiteX3" fmla="*/ 0 w 1569253"/>
                <a:gd name="connsiteY3" fmla="*/ 784626 h 784626"/>
                <a:gd name="connsiteX4" fmla="*/ 0 w 1569253"/>
                <a:gd name="connsiteY4" fmla="*/ 0 h 78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253" h="784626">
                  <a:moveTo>
                    <a:pt x="0" y="0"/>
                  </a:moveTo>
                  <a:lnTo>
                    <a:pt x="1569253" y="0"/>
                  </a:lnTo>
                  <a:lnTo>
                    <a:pt x="1569253" y="784626"/>
                  </a:lnTo>
                  <a:lnTo>
                    <a:pt x="0" y="784626"/>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Private Company Limited by Shares</a:t>
              </a:r>
            </a:p>
          </p:txBody>
        </p:sp>
        <p:sp>
          <p:nvSpPr>
            <p:cNvPr id="23" name="Freeform: Shape 22">
              <a:extLst>
                <a:ext uri="{FF2B5EF4-FFF2-40B4-BE49-F238E27FC236}">
                  <a16:creationId xmlns:a16="http://schemas.microsoft.com/office/drawing/2014/main" id="{82D49ABF-3CAB-4A73-E9A7-8D12B92B0059}"/>
                </a:ext>
              </a:extLst>
            </p:cNvPr>
            <p:cNvSpPr/>
            <p:nvPr/>
          </p:nvSpPr>
          <p:spPr>
            <a:xfrm>
              <a:off x="2741720" y="4605529"/>
              <a:ext cx="1569253" cy="784626"/>
            </a:xfrm>
            <a:custGeom>
              <a:avLst/>
              <a:gdLst>
                <a:gd name="connsiteX0" fmla="*/ 0 w 1569253"/>
                <a:gd name="connsiteY0" fmla="*/ 0 h 784626"/>
                <a:gd name="connsiteX1" fmla="*/ 1569253 w 1569253"/>
                <a:gd name="connsiteY1" fmla="*/ 0 h 784626"/>
                <a:gd name="connsiteX2" fmla="*/ 1569253 w 1569253"/>
                <a:gd name="connsiteY2" fmla="*/ 784626 h 784626"/>
                <a:gd name="connsiteX3" fmla="*/ 0 w 1569253"/>
                <a:gd name="connsiteY3" fmla="*/ 784626 h 784626"/>
                <a:gd name="connsiteX4" fmla="*/ 0 w 1569253"/>
                <a:gd name="connsiteY4" fmla="*/ 0 h 78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253" h="784626">
                  <a:moveTo>
                    <a:pt x="0" y="0"/>
                  </a:moveTo>
                  <a:lnTo>
                    <a:pt x="1569253" y="0"/>
                  </a:lnTo>
                  <a:lnTo>
                    <a:pt x="1569253" y="784626"/>
                  </a:lnTo>
                  <a:lnTo>
                    <a:pt x="0" y="784626"/>
                  </a:lnTo>
                  <a:lnTo>
                    <a:pt x="0" y="0"/>
                  </a:lnTo>
                  <a:close/>
                </a:path>
              </a:pathLst>
            </a:cu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CIC Limited by Shares</a:t>
              </a:r>
            </a:p>
          </p:txBody>
        </p:sp>
        <p:sp>
          <p:nvSpPr>
            <p:cNvPr id="24" name="Freeform: Shape 23">
              <a:extLst>
                <a:ext uri="{FF2B5EF4-FFF2-40B4-BE49-F238E27FC236}">
                  <a16:creationId xmlns:a16="http://schemas.microsoft.com/office/drawing/2014/main" id="{A4D46C60-1047-EAED-26CA-F863BCA81857}"/>
                </a:ext>
              </a:extLst>
            </p:cNvPr>
            <p:cNvSpPr/>
            <p:nvPr/>
          </p:nvSpPr>
          <p:spPr>
            <a:xfrm>
              <a:off x="4640517" y="3491360"/>
              <a:ext cx="1569253" cy="784626"/>
            </a:xfrm>
            <a:custGeom>
              <a:avLst/>
              <a:gdLst>
                <a:gd name="connsiteX0" fmla="*/ 0 w 1569253"/>
                <a:gd name="connsiteY0" fmla="*/ 0 h 784626"/>
                <a:gd name="connsiteX1" fmla="*/ 1569253 w 1569253"/>
                <a:gd name="connsiteY1" fmla="*/ 0 h 784626"/>
                <a:gd name="connsiteX2" fmla="*/ 1569253 w 1569253"/>
                <a:gd name="connsiteY2" fmla="*/ 784626 h 784626"/>
                <a:gd name="connsiteX3" fmla="*/ 0 w 1569253"/>
                <a:gd name="connsiteY3" fmla="*/ 784626 h 784626"/>
                <a:gd name="connsiteX4" fmla="*/ 0 w 1569253"/>
                <a:gd name="connsiteY4" fmla="*/ 0 h 78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253" h="784626">
                  <a:moveTo>
                    <a:pt x="0" y="0"/>
                  </a:moveTo>
                  <a:lnTo>
                    <a:pt x="1569253" y="0"/>
                  </a:lnTo>
                  <a:lnTo>
                    <a:pt x="1569253" y="784626"/>
                  </a:lnTo>
                  <a:lnTo>
                    <a:pt x="0" y="784626"/>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Public Limited Company (PLC)</a:t>
              </a:r>
            </a:p>
          </p:txBody>
        </p:sp>
        <p:sp>
          <p:nvSpPr>
            <p:cNvPr id="25" name="Freeform: Shape 24">
              <a:extLst>
                <a:ext uri="{FF2B5EF4-FFF2-40B4-BE49-F238E27FC236}">
                  <a16:creationId xmlns:a16="http://schemas.microsoft.com/office/drawing/2014/main" id="{79CCFE56-87CE-04E5-7ECD-FBBDB69AFDDE}"/>
                </a:ext>
              </a:extLst>
            </p:cNvPr>
            <p:cNvSpPr/>
            <p:nvPr/>
          </p:nvSpPr>
          <p:spPr>
            <a:xfrm>
              <a:off x="4640517" y="4605529"/>
              <a:ext cx="1569253" cy="784626"/>
            </a:xfrm>
            <a:custGeom>
              <a:avLst/>
              <a:gdLst>
                <a:gd name="connsiteX0" fmla="*/ 0 w 1569253"/>
                <a:gd name="connsiteY0" fmla="*/ 0 h 784626"/>
                <a:gd name="connsiteX1" fmla="*/ 1569253 w 1569253"/>
                <a:gd name="connsiteY1" fmla="*/ 0 h 784626"/>
                <a:gd name="connsiteX2" fmla="*/ 1569253 w 1569253"/>
                <a:gd name="connsiteY2" fmla="*/ 784626 h 784626"/>
                <a:gd name="connsiteX3" fmla="*/ 0 w 1569253"/>
                <a:gd name="connsiteY3" fmla="*/ 784626 h 784626"/>
                <a:gd name="connsiteX4" fmla="*/ 0 w 1569253"/>
                <a:gd name="connsiteY4" fmla="*/ 0 h 78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253" h="784626">
                  <a:moveTo>
                    <a:pt x="0" y="0"/>
                  </a:moveTo>
                  <a:lnTo>
                    <a:pt x="1569253" y="0"/>
                  </a:lnTo>
                  <a:lnTo>
                    <a:pt x="1569253" y="784626"/>
                  </a:lnTo>
                  <a:lnTo>
                    <a:pt x="0" y="784626"/>
                  </a:lnTo>
                  <a:lnTo>
                    <a:pt x="0" y="0"/>
                  </a:lnTo>
                  <a:close/>
                </a:path>
              </a:pathLst>
            </a:cu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Community Interest PLC</a:t>
              </a:r>
            </a:p>
          </p:txBody>
        </p:sp>
        <p:sp>
          <p:nvSpPr>
            <p:cNvPr id="26" name="Freeform: Shape 25">
              <a:extLst>
                <a:ext uri="{FF2B5EF4-FFF2-40B4-BE49-F238E27FC236}">
                  <a16:creationId xmlns:a16="http://schemas.microsoft.com/office/drawing/2014/main" id="{BE8E01FD-8E27-131E-8EAB-5B2D1A981687}"/>
                </a:ext>
              </a:extLst>
            </p:cNvPr>
            <p:cNvSpPr/>
            <p:nvPr/>
          </p:nvSpPr>
          <p:spPr>
            <a:xfrm>
              <a:off x="4640517" y="2217391"/>
              <a:ext cx="1569253" cy="784626"/>
            </a:xfrm>
            <a:custGeom>
              <a:avLst/>
              <a:gdLst>
                <a:gd name="connsiteX0" fmla="*/ 0 w 1569253"/>
                <a:gd name="connsiteY0" fmla="*/ 0 h 784626"/>
                <a:gd name="connsiteX1" fmla="*/ 1569253 w 1569253"/>
                <a:gd name="connsiteY1" fmla="*/ 0 h 784626"/>
                <a:gd name="connsiteX2" fmla="*/ 1569253 w 1569253"/>
                <a:gd name="connsiteY2" fmla="*/ 784626 h 784626"/>
                <a:gd name="connsiteX3" fmla="*/ 0 w 1569253"/>
                <a:gd name="connsiteY3" fmla="*/ 784626 h 784626"/>
                <a:gd name="connsiteX4" fmla="*/ 0 w 1569253"/>
                <a:gd name="connsiteY4" fmla="*/ 0 h 78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253" h="784626">
                  <a:moveTo>
                    <a:pt x="0" y="0"/>
                  </a:moveTo>
                  <a:lnTo>
                    <a:pt x="1569253" y="0"/>
                  </a:lnTo>
                  <a:lnTo>
                    <a:pt x="1569253" y="784626"/>
                  </a:lnTo>
                  <a:lnTo>
                    <a:pt x="0" y="784626"/>
                  </a:lnTo>
                  <a:lnTo>
                    <a:pt x="0" y="0"/>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1"/>
                  </a:solidFill>
                </a:rPr>
                <a:t>LLP</a:t>
              </a:r>
            </a:p>
          </p:txBody>
        </p:sp>
        <p:sp>
          <p:nvSpPr>
            <p:cNvPr id="27" name="Freeform: Shape 26">
              <a:extLst>
                <a:ext uri="{FF2B5EF4-FFF2-40B4-BE49-F238E27FC236}">
                  <a16:creationId xmlns:a16="http://schemas.microsoft.com/office/drawing/2014/main" id="{316703B6-98C4-2950-A297-0E24C4F418E4}"/>
                </a:ext>
              </a:extLst>
            </p:cNvPr>
            <p:cNvSpPr/>
            <p:nvPr/>
          </p:nvSpPr>
          <p:spPr>
            <a:xfrm>
              <a:off x="6539313" y="2217391"/>
              <a:ext cx="1569253" cy="784626"/>
            </a:xfrm>
            <a:custGeom>
              <a:avLst/>
              <a:gdLst>
                <a:gd name="connsiteX0" fmla="*/ 0 w 1569253"/>
                <a:gd name="connsiteY0" fmla="*/ 0 h 784626"/>
                <a:gd name="connsiteX1" fmla="*/ 1569253 w 1569253"/>
                <a:gd name="connsiteY1" fmla="*/ 0 h 784626"/>
                <a:gd name="connsiteX2" fmla="*/ 1569253 w 1569253"/>
                <a:gd name="connsiteY2" fmla="*/ 784626 h 784626"/>
                <a:gd name="connsiteX3" fmla="*/ 0 w 1569253"/>
                <a:gd name="connsiteY3" fmla="*/ 784626 h 784626"/>
                <a:gd name="connsiteX4" fmla="*/ 0 w 1569253"/>
                <a:gd name="connsiteY4" fmla="*/ 0 h 78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253" h="784626">
                  <a:moveTo>
                    <a:pt x="0" y="0"/>
                  </a:moveTo>
                  <a:lnTo>
                    <a:pt x="1569253" y="0"/>
                  </a:lnTo>
                  <a:lnTo>
                    <a:pt x="1569253" y="784626"/>
                  </a:lnTo>
                  <a:lnTo>
                    <a:pt x="0" y="78462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(S)CIO</a:t>
              </a:r>
            </a:p>
          </p:txBody>
        </p:sp>
        <p:sp>
          <p:nvSpPr>
            <p:cNvPr id="28" name="Freeform: Shape 27">
              <a:extLst>
                <a:ext uri="{FF2B5EF4-FFF2-40B4-BE49-F238E27FC236}">
                  <a16:creationId xmlns:a16="http://schemas.microsoft.com/office/drawing/2014/main" id="{73FC2CAF-3565-2420-39FA-34115F58D7A3}"/>
                </a:ext>
              </a:extLst>
            </p:cNvPr>
            <p:cNvSpPr/>
            <p:nvPr/>
          </p:nvSpPr>
          <p:spPr>
            <a:xfrm>
              <a:off x="8438110" y="2217391"/>
              <a:ext cx="1569253" cy="784626"/>
            </a:xfrm>
            <a:custGeom>
              <a:avLst/>
              <a:gdLst>
                <a:gd name="connsiteX0" fmla="*/ 0 w 1569253"/>
                <a:gd name="connsiteY0" fmla="*/ 0 h 784626"/>
                <a:gd name="connsiteX1" fmla="*/ 1569253 w 1569253"/>
                <a:gd name="connsiteY1" fmla="*/ 0 h 784626"/>
                <a:gd name="connsiteX2" fmla="*/ 1569253 w 1569253"/>
                <a:gd name="connsiteY2" fmla="*/ 784626 h 784626"/>
                <a:gd name="connsiteX3" fmla="*/ 0 w 1569253"/>
                <a:gd name="connsiteY3" fmla="*/ 784626 h 784626"/>
                <a:gd name="connsiteX4" fmla="*/ 0 w 1569253"/>
                <a:gd name="connsiteY4" fmla="*/ 0 h 78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253" h="784626">
                  <a:moveTo>
                    <a:pt x="0" y="0"/>
                  </a:moveTo>
                  <a:lnTo>
                    <a:pt x="1569253" y="0"/>
                  </a:lnTo>
                  <a:lnTo>
                    <a:pt x="1569253" y="784626"/>
                  </a:lnTo>
                  <a:lnTo>
                    <a:pt x="0" y="784626"/>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Registered Society</a:t>
              </a:r>
            </a:p>
          </p:txBody>
        </p:sp>
        <p:sp>
          <p:nvSpPr>
            <p:cNvPr id="29" name="Freeform: Shape 28">
              <a:extLst>
                <a:ext uri="{FF2B5EF4-FFF2-40B4-BE49-F238E27FC236}">
                  <a16:creationId xmlns:a16="http://schemas.microsoft.com/office/drawing/2014/main" id="{A40F5AB6-17FA-EB01-D886-500C4587F083}"/>
                </a:ext>
              </a:extLst>
            </p:cNvPr>
            <p:cNvSpPr/>
            <p:nvPr/>
          </p:nvSpPr>
          <p:spPr>
            <a:xfrm>
              <a:off x="7488712" y="3491360"/>
              <a:ext cx="1569253" cy="784626"/>
            </a:xfrm>
            <a:custGeom>
              <a:avLst/>
              <a:gdLst>
                <a:gd name="connsiteX0" fmla="*/ 0 w 1569253"/>
                <a:gd name="connsiteY0" fmla="*/ 0 h 784626"/>
                <a:gd name="connsiteX1" fmla="*/ 1569253 w 1569253"/>
                <a:gd name="connsiteY1" fmla="*/ 0 h 784626"/>
                <a:gd name="connsiteX2" fmla="*/ 1569253 w 1569253"/>
                <a:gd name="connsiteY2" fmla="*/ 784626 h 784626"/>
                <a:gd name="connsiteX3" fmla="*/ 0 w 1569253"/>
                <a:gd name="connsiteY3" fmla="*/ 784626 h 784626"/>
                <a:gd name="connsiteX4" fmla="*/ 0 w 1569253"/>
                <a:gd name="connsiteY4" fmla="*/ 0 h 78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253" h="784626">
                  <a:moveTo>
                    <a:pt x="0" y="0"/>
                  </a:moveTo>
                  <a:lnTo>
                    <a:pt x="1569253" y="0"/>
                  </a:lnTo>
                  <a:lnTo>
                    <a:pt x="1569253" y="784626"/>
                  </a:lnTo>
                  <a:lnTo>
                    <a:pt x="0" y="784626"/>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Co-operative Society</a:t>
              </a:r>
            </a:p>
          </p:txBody>
        </p:sp>
        <p:sp>
          <p:nvSpPr>
            <p:cNvPr id="30" name="Freeform: Shape 29">
              <a:extLst>
                <a:ext uri="{FF2B5EF4-FFF2-40B4-BE49-F238E27FC236}">
                  <a16:creationId xmlns:a16="http://schemas.microsoft.com/office/drawing/2014/main" id="{B9A81303-8F84-F5C5-11E0-21C9EB196175}"/>
                </a:ext>
              </a:extLst>
            </p:cNvPr>
            <p:cNvSpPr/>
            <p:nvPr/>
          </p:nvSpPr>
          <p:spPr>
            <a:xfrm>
              <a:off x="9387508" y="3491360"/>
              <a:ext cx="1569253" cy="784626"/>
            </a:xfrm>
            <a:custGeom>
              <a:avLst/>
              <a:gdLst>
                <a:gd name="connsiteX0" fmla="*/ 0 w 1569253"/>
                <a:gd name="connsiteY0" fmla="*/ 0 h 784626"/>
                <a:gd name="connsiteX1" fmla="*/ 1569253 w 1569253"/>
                <a:gd name="connsiteY1" fmla="*/ 0 h 784626"/>
                <a:gd name="connsiteX2" fmla="*/ 1569253 w 1569253"/>
                <a:gd name="connsiteY2" fmla="*/ 784626 h 784626"/>
                <a:gd name="connsiteX3" fmla="*/ 0 w 1569253"/>
                <a:gd name="connsiteY3" fmla="*/ 784626 h 784626"/>
                <a:gd name="connsiteX4" fmla="*/ 0 w 1569253"/>
                <a:gd name="connsiteY4" fmla="*/ 0 h 78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253" h="784626">
                  <a:moveTo>
                    <a:pt x="0" y="0"/>
                  </a:moveTo>
                  <a:lnTo>
                    <a:pt x="1569253" y="0"/>
                  </a:lnTo>
                  <a:lnTo>
                    <a:pt x="1569253" y="784626"/>
                  </a:lnTo>
                  <a:lnTo>
                    <a:pt x="0" y="784626"/>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Community Benefit society</a:t>
              </a:r>
            </a:p>
          </p:txBody>
        </p:sp>
        <p:sp>
          <p:nvSpPr>
            <p:cNvPr id="31" name="Freeform: Shape 30">
              <a:extLst>
                <a:ext uri="{FF2B5EF4-FFF2-40B4-BE49-F238E27FC236}">
                  <a16:creationId xmlns:a16="http://schemas.microsoft.com/office/drawing/2014/main" id="{18393A48-0DE9-0612-99A3-B9DF952E2921}"/>
                </a:ext>
              </a:extLst>
            </p:cNvPr>
            <p:cNvSpPr/>
            <p:nvPr/>
          </p:nvSpPr>
          <p:spPr>
            <a:xfrm>
              <a:off x="9387507" y="4605529"/>
              <a:ext cx="1569253" cy="784626"/>
            </a:xfrm>
            <a:custGeom>
              <a:avLst/>
              <a:gdLst>
                <a:gd name="connsiteX0" fmla="*/ 0 w 1569253"/>
                <a:gd name="connsiteY0" fmla="*/ 0 h 784626"/>
                <a:gd name="connsiteX1" fmla="*/ 1569253 w 1569253"/>
                <a:gd name="connsiteY1" fmla="*/ 0 h 784626"/>
                <a:gd name="connsiteX2" fmla="*/ 1569253 w 1569253"/>
                <a:gd name="connsiteY2" fmla="*/ 784626 h 784626"/>
                <a:gd name="connsiteX3" fmla="*/ 0 w 1569253"/>
                <a:gd name="connsiteY3" fmla="*/ 784626 h 784626"/>
                <a:gd name="connsiteX4" fmla="*/ 0 w 1569253"/>
                <a:gd name="connsiteY4" fmla="*/ 0 h 78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253" h="784626">
                  <a:moveTo>
                    <a:pt x="0" y="0"/>
                  </a:moveTo>
                  <a:lnTo>
                    <a:pt x="1569253" y="0"/>
                  </a:lnTo>
                  <a:lnTo>
                    <a:pt x="1569253" y="784626"/>
                  </a:lnTo>
                  <a:lnTo>
                    <a:pt x="0" y="78462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Charitable Benefit Society</a:t>
              </a:r>
            </a:p>
          </p:txBody>
        </p:sp>
      </p:grpSp>
      <p:cxnSp>
        <p:nvCxnSpPr>
          <p:cNvPr id="33" name="Straight Connector 32">
            <a:extLst>
              <a:ext uri="{FF2B5EF4-FFF2-40B4-BE49-F238E27FC236}">
                <a16:creationId xmlns:a16="http://schemas.microsoft.com/office/drawing/2014/main" id="{F17F2EA5-CE53-E074-9296-1601BA4E12BA}"/>
              </a:ext>
            </a:extLst>
          </p:cNvPr>
          <p:cNvCxnSpPr/>
          <p:nvPr/>
        </p:nvCxnSpPr>
        <p:spPr>
          <a:xfrm>
            <a:off x="1627551" y="4275986"/>
            <a:ext cx="0" cy="32954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AF38AEA-6497-C856-DC35-A91301DE2272}"/>
              </a:ext>
            </a:extLst>
          </p:cNvPr>
          <p:cNvCxnSpPr/>
          <p:nvPr/>
        </p:nvCxnSpPr>
        <p:spPr>
          <a:xfrm>
            <a:off x="3549852" y="4275986"/>
            <a:ext cx="0" cy="32954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D37DC74-53EF-FEE1-02CE-15257DE41595}"/>
              </a:ext>
            </a:extLst>
          </p:cNvPr>
          <p:cNvCxnSpPr/>
          <p:nvPr/>
        </p:nvCxnSpPr>
        <p:spPr>
          <a:xfrm>
            <a:off x="5425144" y="4275986"/>
            <a:ext cx="0" cy="32954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7E4F34E-BC87-6880-EFEC-F3D17E9E26FC}"/>
              </a:ext>
            </a:extLst>
          </p:cNvPr>
          <p:cNvCxnSpPr/>
          <p:nvPr/>
        </p:nvCxnSpPr>
        <p:spPr>
          <a:xfrm>
            <a:off x="10172134" y="4275986"/>
            <a:ext cx="0" cy="32954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1A6C6F5-1461-055A-CE0E-0483B6E68E30}"/>
              </a:ext>
            </a:extLst>
          </p:cNvPr>
          <p:cNvSpPr/>
          <p:nvPr/>
        </p:nvSpPr>
        <p:spPr>
          <a:xfrm>
            <a:off x="497151" y="3161816"/>
            <a:ext cx="4051926" cy="2433163"/>
          </a:xfrm>
          <a:prstGeom prst="rect">
            <a:avLst/>
          </a:prstGeom>
          <a:ln w="28575">
            <a:prstDash val="dash"/>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cxnSp>
        <p:nvCxnSpPr>
          <p:cNvPr id="38" name="Straight Connector 37">
            <a:extLst>
              <a:ext uri="{FF2B5EF4-FFF2-40B4-BE49-F238E27FC236}">
                <a16:creationId xmlns:a16="http://schemas.microsoft.com/office/drawing/2014/main" id="{F671575D-2F9C-F492-A196-DB5A6F027260}"/>
              </a:ext>
            </a:extLst>
          </p:cNvPr>
          <p:cNvCxnSpPr/>
          <p:nvPr/>
        </p:nvCxnSpPr>
        <p:spPr>
          <a:xfrm>
            <a:off x="3526347" y="2997044"/>
            <a:ext cx="0" cy="32954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5CEFED5-3783-32B3-74A5-D811172EEABA}"/>
              </a:ext>
            </a:extLst>
          </p:cNvPr>
          <p:cNvCxnSpPr/>
          <p:nvPr/>
        </p:nvCxnSpPr>
        <p:spPr>
          <a:xfrm>
            <a:off x="9222736" y="2982691"/>
            <a:ext cx="0" cy="32954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5366422-91DC-42E6-2DDB-F2C0CB4B99FA}"/>
              </a:ext>
            </a:extLst>
          </p:cNvPr>
          <p:cNvSpPr/>
          <p:nvPr/>
        </p:nvSpPr>
        <p:spPr>
          <a:xfrm>
            <a:off x="7361544" y="3162680"/>
            <a:ext cx="3726657" cy="1263724"/>
          </a:xfrm>
          <a:prstGeom prst="rect">
            <a:avLst/>
          </a:prstGeom>
          <a:ln w="28575">
            <a:prstDash val="dash"/>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11878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F93D8-0F52-FA16-635E-6D9888EF24ED}"/>
              </a:ext>
            </a:extLst>
          </p:cNvPr>
          <p:cNvSpPr>
            <a:spLocks noGrp="1"/>
          </p:cNvSpPr>
          <p:nvPr>
            <p:ph type="title"/>
          </p:nvPr>
        </p:nvSpPr>
        <p:spPr/>
        <p:txBody>
          <a:bodyPr/>
          <a:lstStyle/>
          <a:p>
            <a:r>
              <a:rPr lang="en-GB" dirty="0"/>
              <a:t>Employee-owned Business</a:t>
            </a:r>
          </a:p>
        </p:txBody>
      </p:sp>
      <p:sp>
        <p:nvSpPr>
          <p:cNvPr id="4" name="Content Placeholder 3">
            <a:extLst>
              <a:ext uri="{FF2B5EF4-FFF2-40B4-BE49-F238E27FC236}">
                <a16:creationId xmlns:a16="http://schemas.microsoft.com/office/drawing/2014/main" id="{948B5C77-763B-2C69-72B9-89216FDE06F7}"/>
              </a:ext>
            </a:extLst>
          </p:cNvPr>
          <p:cNvSpPr>
            <a:spLocks noGrp="1"/>
          </p:cNvSpPr>
          <p:nvPr>
            <p:ph sz="half" idx="2"/>
          </p:nvPr>
        </p:nvSpPr>
        <p:spPr/>
        <p:txBody>
          <a:bodyPr>
            <a:normAutofit/>
          </a:bodyPr>
          <a:lstStyle/>
          <a:p>
            <a:r>
              <a:rPr lang="en-GB" sz="1800" dirty="0"/>
              <a:t>Employee ownership typically happens in one of the following scenarios:</a:t>
            </a:r>
          </a:p>
          <a:p>
            <a:pPr lvl="1"/>
            <a:r>
              <a:rPr lang="en-GB" sz="1600" dirty="0"/>
              <a:t>Business succession or ownership succession</a:t>
            </a:r>
          </a:p>
          <a:p>
            <a:pPr lvl="1"/>
            <a:r>
              <a:rPr lang="en-GB" sz="1600" dirty="0"/>
              <a:t>Growth and Expansion</a:t>
            </a:r>
          </a:p>
          <a:p>
            <a:pPr lvl="1"/>
            <a:r>
              <a:rPr lang="en-GB" sz="1600" dirty="0"/>
              <a:t>Public Service Spin-Outs</a:t>
            </a:r>
          </a:p>
          <a:p>
            <a:pPr lvl="1"/>
            <a:r>
              <a:rPr lang="en-GB" sz="1600" dirty="0"/>
              <a:t>Start Ups</a:t>
            </a:r>
          </a:p>
          <a:p>
            <a:pPr lvl="1"/>
            <a:r>
              <a:rPr lang="en-GB" sz="1600" dirty="0"/>
              <a:t>Insolvency or closure threat</a:t>
            </a:r>
          </a:p>
          <a:p>
            <a:r>
              <a:rPr lang="en-GB" sz="1800" dirty="0"/>
              <a:t>Employee Ownership Trusts as a business succession route received tax incentives through the </a:t>
            </a:r>
            <a:r>
              <a:rPr lang="en-GB" sz="1800" dirty="0">
                <a:hlinkClick r:id="rId2"/>
              </a:rPr>
              <a:t>Finance Act 2014</a:t>
            </a:r>
            <a:r>
              <a:rPr lang="en-GB" sz="1800" dirty="0"/>
              <a:t>.</a:t>
            </a:r>
          </a:p>
          <a:p>
            <a:endParaRPr lang="en-GB" sz="1800" dirty="0"/>
          </a:p>
        </p:txBody>
      </p:sp>
      <p:sp>
        <p:nvSpPr>
          <p:cNvPr id="6" name="Content Placeholder 5">
            <a:extLst>
              <a:ext uri="{FF2B5EF4-FFF2-40B4-BE49-F238E27FC236}">
                <a16:creationId xmlns:a16="http://schemas.microsoft.com/office/drawing/2014/main" id="{F8A74AF9-1781-9262-2467-C1FA954F6205}"/>
              </a:ext>
            </a:extLst>
          </p:cNvPr>
          <p:cNvSpPr>
            <a:spLocks noGrp="1"/>
          </p:cNvSpPr>
          <p:nvPr>
            <p:ph sz="half" idx="1"/>
          </p:nvPr>
        </p:nvSpPr>
        <p:spPr/>
        <p:txBody>
          <a:bodyPr/>
          <a:lstStyle/>
          <a:p>
            <a:r>
              <a:rPr lang="en-GB" sz="1800" dirty="0"/>
              <a:t>Employee-owned businesses are totally or significantly owned by their employees but experience different levels of democracy.</a:t>
            </a:r>
          </a:p>
          <a:p>
            <a:r>
              <a:rPr lang="en-GB" sz="1800" dirty="0"/>
              <a:t>Employee ownership can take one of three forms:</a:t>
            </a:r>
          </a:p>
          <a:p>
            <a:pPr lvl="1"/>
            <a:r>
              <a:rPr lang="en-GB" sz="1600" dirty="0"/>
              <a:t>Direct employee ownership</a:t>
            </a:r>
          </a:p>
          <a:p>
            <a:pPr lvl="1"/>
            <a:r>
              <a:rPr lang="en-GB" sz="1600" dirty="0"/>
              <a:t>Indirect employee ownership (e.g. employee trust)</a:t>
            </a:r>
          </a:p>
          <a:p>
            <a:pPr lvl="1"/>
            <a:r>
              <a:rPr lang="en-GB" sz="1600" dirty="0"/>
              <a:t>Combined direct and indirect ownership</a:t>
            </a:r>
          </a:p>
          <a:p>
            <a:endParaRPr lang="en-GB" dirty="0"/>
          </a:p>
        </p:txBody>
      </p:sp>
      <p:pic>
        <p:nvPicPr>
          <p:cNvPr id="7" name="Content Placeholder 4" descr="A logo with text overlay&#10;&#10;Description automatically generated">
            <a:extLst>
              <a:ext uri="{FF2B5EF4-FFF2-40B4-BE49-F238E27FC236}">
                <a16:creationId xmlns:a16="http://schemas.microsoft.com/office/drawing/2014/main" id="{44ED5907-621C-6AC3-BA63-D0D7DBAC2E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07820" y="4282155"/>
            <a:ext cx="3844290" cy="792765"/>
          </a:xfrm>
          <a:prstGeom prst="rect">
            <a:avLst/>
          </a:prstGeom>
        </p:spPr>
      </p:pic>
    </p:spTree>
    <p:extLst>
      <p:ext uri="{BB962C8B-B14F-4D97-AF65-F5344CB8AC3E}">
        <p14:creationId xmlns:p14="http://schemas.microsoft.com/office/powerpoint/2010/main" val="1458865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229D7-FACD-8FDC-700F-977D6AE7726C}"/>
              </a:ext>
            </a:extLst>
          </p:cNvPr>
          <p:cNvSpPr>
            <a:spLocks noGrp="1"/>
          </p:cNvSpPr>
          <p:nvPr>
            <p:ph type="title"/>
          </p:nvPr>
        </p:nvSpPr>
        <p:spPr/>
        <p:txBody>
          <a:bodyPr/>
          <a:lstStyle/>
          <a:p>
            <a:r>
              <a:rPr lang="en-GB" dirty="0"/>
              <a:t>Why do we need something different?</a:t>
            </a:r>
          </a:p>
        </p:txBody>
      </p:sp>
      <p:sp>
        <p:nvSpPr>
          <p:cNvPr id="3" name="Text Placeholder 2">
            <a:extLst>
              <a:ext uri="{FF2B5EF4-FFF2-40B4-BE49-F238E27FC236}">
                <a16:creationId xmlns:a16="http://schemas.microsoft.com/office/drawing/2014/main" id="{844C517B-FE41-B60B-F3C6-3C12003859D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133425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t">
            <a:normAutofit/>
          </a:bodyPr>
          <a:lstStyle/>
          <a:p>
            <a:pPr algn="r"/>
            <a:r>
              <a:rPr lang="pt-BR" dirty="0"/>
              <a:t>A Key Part of Community Wealth Building</a:t>
            </a:r>
            <a:endParaRPr lang="en-GB" dirty="0"/>
          </a:p>
        </p:txBody>
      </p:sp>
      <p:sp>
        <p:nvSpPr>
          <p:cNvPr id="3" name="Content Placeholder 2"/>
          <p:cNvSpPr>
            <a:spLocks noGrp="1"/>
          </p:cNvSpPr>
          <p:nvPr>
            <p:ph idx="1"/>
          </p:nvPr>
        </p:nvSpPr>
        <p:spPr>
          <a:xfrm>
            <a:off x="838200" y="1825625"/>
            <a:ext cx="10515600" cy="4351338"/>
          </a:xfrm>
        </p:spPr>
        <p:txBody>
          <a:bodyPr>
            <a:normAutofit/>
          </a:bodyPr>
          <a:lstStyle/>
          <a:p>
            <a:r>
              <a:rPr lang="en-GB" dirty="0"/>
              <a:t>Concept articulated by CLES based on the five pillars:</a:t>
            </a:r>
          </a:p>
          <a:p>
            <a:pPr lvl="1"/>
            <a:r>
              <a:rPr lang="en-GB" dirty="0">
                <a:solidFill>
                  <a:schemeClr val="tx2"/>
                </a:solidFill>
              </a:rPr>
              <a:t>Plural ownership of the economy</a:t>
            </a:r>
          </a:p>
          <a:p>
            <a:pPr lvl="1"/>
            <a:r>
              <a:rPr lang="en-GB" dirty="0"/>
              <a:t>Making financial power work for local places</a:t>
            </a:r>
          </a:p>
          <a:p>
            <a:pPr lvl="1"/>
            <a:r>
              <a:rPr lang="en-GB" dirty="0"/>
              <a:t>Fair employment and just labour markets</a:t>
            </a:r>
          </a:p>
          <a:p>
            <a:pPr lvl="1"/>
            <a:r>
              <a:rPr lang="en-GB" dirty="0"/>
              <a:t>Progressive procurement of goods and services</a:t>
            </a:r>
          </a:p>
          <a:p>
            <a:pPr lvl="1"/>
            <a:r>
              <a:rPr lang="en-GB" dirty="0"/>
              <a:t>Socially productive use of land and property</a:t>
            </a:r>
          </a:p>
        </p:txBody>
      </p:sp>
      <p:sp>
        <p:nvSpPr>
          <p:cNvPr id="4" name="TextBox 3"/>
          <p:cNvSpPr txBox="1"/>
          <p:nvPr/>
        </p:nvSpPr>
        <p:spPr>
          <a:xfrm>
            <a:off x="0" y="6550223"/>
            <a:ext cx="6937668" cy="307777"/>
          </a:xfrm>
          <a:prstGeom prst="rect">
            <a:avLst/>
          </a:prstGeom>
          <a:noFill/>
        </p:spPr>
        <p:txBody>
          <a:bodyPr wrap="none" rtlCol="0">
            <a:spAutoFit/>
          </a:bodyPr>
          <a:lstStyle/>
          <a:p>
            <a:r>
              <a:rPr lang="en-GB" sz="1400" i="1" dirty="0">
                <a:solidFill>
                  <a:schemeClr val="bg1"/>
                </a:solidFill>
              </a:rPr>
              <a:t>Source: </a:t>
            </a:r>
            <a:r>
              <a:rPr lang="en-GB" sz="1400" i="1" dirty="0">
                <a:solidFill>
                  <a:schemeClr val="bg1"/>
                </a:solidFill>
                <a:hlinkClick r:id="rId2">
                  <a:extLst>
                    <a:ext uri="{A12FA001-AC4F-418D-AE19-62706E023703}">
                      <ahyp:hlinkClr xmlns:ahyp="http://schemas.microsoft.com/office/drawing/2018/hyperlinkcolor" val="tx"/>
                    </a:ext>
                  </a:extLst>
                </a:hlinkClick>
              </a:rPr>
              <a:t>https://cles.org.uk/community-wealth-building/what-is-community-wealth-building/</a:t>
            </a:r>
            <a:endParaRPr lang="en-GB" sz="1400" i="1" dirty="0">
              <a:solidFill>
                <a:schemeClr val="bg1"/>
              </a:solidFill>
            </a:endParaRPr>
          </a:p>
        </p:txBody>
      </p:sp>
    </p:spTree>
    <p:extLst>
      <p:ext uri="{BB962C8B-B14F-4D97-AF65-F5344CB8AC3E}">
        <p14:creationId xmlns:p14="http://schemas.microsoft.com/office/powerpoint/2010/main" val="2743975185"/>
      </p:ext>
    </p:extLst>
  </p:cSld>
  <p:clrMapOvr>
    <a:masterClrMapping/>
  </p:clrMapOvr>
</p:sld>
</file>

<file path=ppt/theme/theme1.xml><?xml version="1.0" encoding="utf-8"?>
<a:theme xmlns:a="http://schemas.openxmlformats.org/drawingml/2006/main" name="Office Theme">
  <a:themeElements>
    <a:clrScheme name="Kirklees Colours">
      <a:dk1>
        <a:srgbClr val="434343"/>
      </a:dk1>
      <a:lt1>
        <a:srgbClr val="FFFFFF"/>
      </a:lt1>
      <a:dk2>
        <a:srgbClr val="008296"/>
      </a:dk2>
      <a:lt2>
        <a:srgbClr val="FFE024"/>
      </a:lt2>
      <a:accent1>
        <a:srgbClr val="B8D137"/>
      </a:accent1>
      <a:accent2>
        <a:srgbClr val="E8822C"/>
      </a:accent2>
      <a:accent3>
        <a:srgbClr val="6C5FA5"/>
      </a:accent3>
      <a:accent4>
        <a:srgbClr val="DC3A71"/>
      </a:accent4>
      <a:accent5>
        <a:srgbClr val="E55049"/>
      </a:accent5>
      <a:accent6>
        <a:srgbClr val="4EAE46"/>
      </a:accent6>
      <a:hlink>
        <a:srgbClr val="008296"/>
      </a:hlink>
      <a:folHlink>
        <a:srgbClr val="37576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8575"/>
      </a:spPr>
      <a:bodyPr/>
      <a:lstStyle/>
      <a:style>
        <a:lnRef idx="1">
          <a:schemeClr val="accent3"/>
        </a:lnRef>
        <a:fillRef idx="0">
          <a:schemeClr val="accent3"/>
        </a:fillRef>
        <a:effectRef idx="0">
          <a:schemeClr val="accent3"/>
        </a:effectRef>
        <a:fontRef idx="minor">
          <a:schemeClr val="tx1"/>
        </a:fontRef>
      </a:style>
    </a:spDef>
  </a:objectDefaults>
  <a:extraClrSchemeLst/>
  <a:extLst>
    <a:ext uri="{05A4C25C-085E-4340-85A3-A5531E510DB2}">
      <thm15:themeFamily xmlns:thm15="http://schemas.microsoft.com/office/thememl/2012/main" name="Presentation2" id="{0A896C82-2012-43F0-9810-CC8577E4E316}" vid="{B46B3AD2-14FA-4131-B84A-45179F054991}"/>
    </a:ext>
  </a:extLst>
</a:theme>
</file>

<file path=ppt/theme/theme2.xml><?xml version="1.0" encoding="utf-8"?>
<a:theme xmlns:a="http://schemas.openxmlformats.org/drawingml/2006/main" name="18_Office Theme">
  <a:themeElements>
    <a:clrScheme name="Kirklees Colours">
      <a:dk1>
        <a:srgbClr val="434343"/>
      </a:dk1>
      <a:lt1>
        <a:srgbClr val="FFFFFF"/>
      </a:lt1>
      <a:dk2>
        <a:srgbClr val="008296"/>
      </a:dk2>
      <a:lt2>
        <a:srgbClr val="FFE024"/>
      </a:lt2>
      <a:accent1>
        <a:srgbClr val="B8D137"/>
      </a:accent1>
      <a:accent2>
        <a:srgbClr val="E8822C"/>
      </a:accent2>
      <a:accent3>
        <a:srgbClr val="6C5FA5"/>
      </a:accent3>
      <a:accent4>
        <a:srgbClr val="DC3A71"/>
      </a:accent4>
      <a:accent5>
        <a:srgbClr val="E55049"/>
      </a:accent5>
      <a:accent6>
        <a:srgbClr val="4EAE46"/>
      </a:accent6>
      <a:hlink>
        <a:srgbClr val="008296"/>
      </a:hlink>
      <a:folHlink>
        <a:srgbClr val="37576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80928 CMG+ update.potx" id="{AFA431B3-9805-4F8F-B64D-BF31F010FD47}" vid="{F980D2B1-979C-4F58-8D96-3A1FAD203A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dfe0c34-8949-4b29-90e5-9490ea352566">
      <Terms xmlns="http://schemas.microsoft.com/office/infopath/2007/PartnerControls"/>
    </lcf76f155ced4ddcb4097134ff3c332f>
    <TaxCatchAll xmlns="7baaac24-1fc0-41e1-ae4b-787c043639e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2A9E9B579C794CBE7BA1DCEB77B968" ma:contentTypeVersion="16" ma:contentTypeDescription="Create a new document." ma:contentTypeScope="" ma:versionID="f01e4e150acd05108fdeb57f3bf8da8f">
  <xsd:schema xmlns:xsd="http://www.w3.org/2001/XMLSchema" xmlns:xs="http://www.w3.org/2001/XMLSchema" xmlns:p="http://schemas.microsoft.com/office/2006/metadata/properties" xmlns:ns2="1dfe0c34-8949-4b29-90e5-9490ea352566" xmlns:ns3="7baaac24-1fc0-41e1-ae4b-787c043639e1" targetNamespace="http://schemas.microsoft.com/office/2006/metadata/properties" ma:root="true" ma:fieldsID="04b3e07da082b62c32611b098dcce975" ns2:_="" ns3:_="">
    <xsd:import namespace="1dfe0c34-8949-4b29-90e5-9490ea352566"/>
    <xsd:import namespace="7baaac24-1fc0-41e1-ae4b-787c043639e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fe0c34-8949-4b29-90e5-9490ea3525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8f562e8-8378-467d-95cc-4e4c6e65286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aaac24-1fc0-41e1-ae4b-787c043639e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15a34e3-03e7-4c1c-9db2-7cde762b88d5}" ma:internalName="TaxCatchAll" ma:showField="CatchAllData" ma:web="7baaac24-1fc0-41e1-ae4b-787c043639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CF79EF-5DB4-40C4-A593-6E627DB5BF90}">
  <ds:schemaRefs>
    <ds:schemaRef ds:uri="http://schemas.microsoft.com/sharepoint/v3/contenttype/forms"/>
  </ds:schemaRefs>
</ds:datastoreItem>
</file>

<file path=customXml/itemProps2.xml><?xml version="1.0" encoding="utf-8"?>
<ds:datastoreItem xmlns:ds="http://schemas.openxmlformats.org/officeDocument/2006/customXml" ds:itemID="{7BD4191E-83C0-4D81-BAC3-E6CCFCC10E09}">
  <ds:schemaRefs>
    <ds:schemaRef ds:uri="http://schemas.microsoft.com/office/2006/metadata/properties"/>
    <ds:schemaRef ds:uri="http://schemas.microsoft.com/office/infopath/2007/PartnerControls"/>
    <ds:schemaRef ds:uri="1dfe0c34-8949-4b29-90e5-9490ea352566"/>
    <ds:schemaRef ds:uri="7baaac24-1fc0-41e1-ae4b-787c043639e1"/>
    <ds:schemaRef ds:uri="850c9652-2781-40d0-9c6a-bb22ff6b9997"/>
    <ds:schemaRef ds:uri="f8fb7f87-16cf-4d23-ac68-61a85086dfe3"/>
  </ds:schemaRefs>
</ds:datastoreItem>
</file>

<file path=customXml/itemProps3.xml><?xml version="1.0" encoding="utf-8"?>
<ds:datastoreItem xmlns:ds="http://schemas.openxmlformats.org/officeDocument/2006/customXml" ds:itemID="{79BDA104-FD8F-4916-B8BE-E84D12F962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fe0c34-8949-4b29-90e5-9490ea352566"/>
    <ds:schemaRef ds:uri="7baaac24-1fc0-41e1-ae4b-787c043639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We're Kirklees 16-9</Template>
  <TotalTime>4625</TotalTime>
  <Words>1104</Words>
  <Application>Microsoft Office PowerPoint</Application>
  <PresentationFormat>Widescreen</PresentationFormat>
  <Paragraphs>174</Paragraphs>
  <Slides>22</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Calibri Light</vt:lpstr>
      <vt:lpstr>DM Sans</vt:lpstr>
      <vt:lpstr>Office Theme</vt:lpstr>
      <vt:lpstr>18_Office Theme</vt:lpstr>
      <vt:lpstr>Cooperatives Background Slides</vt:lpstr>
      <vt:lpstr>The Range of Alternative Business Models</vt:lpstr>
      <vt:lpstr>How does this fit together?</vt:lpstr>
      <vt:lpstr>What is a cooperative?</vt:lpstr>
      <vt:lpstr>Community Business</vt:lpstr>
      <vt:lpstr>Legal Forms</vt:lpstr>
      <vt:lpstr>Employee-owned Business</vt:lpstr>
      <vt:lpstr>Why do we need something different?</vt:lpstr>
      <vt:lpstr>A Key Part of Community Wealth Building</vt:lpstr>
      <vt:lpstr>How do we really create inclusive growth – what do we need to do differently?</vt:lpstr>
      <vt:lpstr>Connections to  Doughnut Economics</vt:lpstr>
      <vt:lpstr>Thinking Like a 21st Century Economist</vt:lpstr>
      <vt:lpstr>Anchor Networks</vt:lpstr>
      <vt:lpstr>What we know about coops &amp; EOBs</vt:lpstr>
      <vt:lpstr>Cooperatives Globally</vt:lpstr>
      <vt:lpstr>The Coop Economy in the UK</vt:lpstr>
      <vt:lpstr>There are coops in every industry</vt:lpstr>
      <vt:lpstr>Believed Benefits of Cooperatives</vt:lpstr>
      <vt:lpstr>Benefits of Coops and Social Enterprises</vt:lpstr>
      <vt:lpstr>Benefits of Coops and Social Enterprises</vt:lpstr>
      <vt:lpstr>Employee-Owned Businesses</vt:lpstr>
      <vt:lpstr>Benefits of Employee Ownership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Cooperative Development Workshop</dc:title>
  <dc:creator>Jonathan Nunn</dc:creator>
  <cp:lastModifiedBy>Jonathan Nunn</cp:lastModifiedBy>
  <cp:revision>2</cp:revision>
  <dcterms:created xsi:type="dcterms:W3CDTF">2023-11-29T16:14:58Z</dcterms:created>
  <dcterms:modified xsi:type="dcterms:W3CDTF">2024-09-03T09:34:54Z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127eb8-1c2a-4c17-86cc-a5ba0926d1f9_Enabled">
    <vt:lpwstr>true</vt:lpwstr>
  </property>
  <property fmtid="{D5CDD505-2E9C-101B-9397-08002B2CF9AE}" pid="3" name="MSIP_Label_22127eb8-1c2a-4c17-86cc-a5ba0926d1f9_SetDate">
    <vt:lpwstr>2023-10-31T10:36:47Z</vt:lpwstr>
  </property>
  <property fmtid="{D5CDD505-2E9C-101B-9397-08002B2CF9AE}" pid="4" name="MSIP_Label_22127eb8-1c2a-4c17-86cc-a5ba0926d1f9_Method">
    <vt:lpwstr>Standard</vt:lpwstr>
  </property>
  <property fmtid="{D5CDD505-2E9C-101B-9397-08002B2CF9AE}" pid="5" name="MSIP_Label_22127eb8-1c2a-4c17-86cc-a5ba0926d1f9_Name">
    <vt:lpwstr>22127eb8-1c2a-4c17-86cc-a5ba0926d1f9</vt:lpwstr>
  </property>
  <property fmtid="{D5CDD505-2E9C-101B-9397-08002B2CF9AE}" pid="6" name="MSIP_Label_22127eb8-1c2a-4c17-86cc-a5ba0926d1f9_SiteId">
    <vt:lpwstr>61d0734f-7fce-4063-b638-09ac5ad5a43f</vt:lpwstr>
  </property>
  <property fmtid="{D5CDD505-2E9C-101B-9397-08002B2CF9AE}" pid="7" name="MSIP_Label_22127eb8-1c2a-4c17-86cc-a5ba0926d1f9_ActionId">
    <vt:lpwstr>7a02d3ac-b0c1-4834-a461-90726968dba8</vt:lpwstr>
  </property>
  <property fmtid="{D5CDD505-2E9C-101B-9397-08002B2CF9AE}" pid="8" name="MSIP_Label_22127eb8-1c2a-4c17-86cc-a5ba0926d1f9_ContentBits">
    <vt:lpwstr>0</vt:lpwstr>
  </property>
  <property fmtid="{D5CDD505-2E9C-101B-9397-08002B2CF9AE}" pid="9" name="ContentTypeId">
    <vt:lpwstr>0x010100DD2A9E9B579C794CBE7BA1DCEB77B968</vt:lpwstr>
  </property>
  <property fmtid="{D5CDD505-2E9C-101B-9397-08002B2CF9AE}" pid="10" name="MediaServiceImageTags">
    <vt:lpwstr/>
  </property>
</Properties>
</file>