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6" r:id="rId3"/>
    <p:sldMasterId id="2147483725" r:id="rId4"/>
    <p:sldMasterId id="2147483790" r:id="rId5"/>
    <p:sldMasterId id="2147483807" r:id="rId6"/>
    <p:sldMasterId id="2147483819" r:id="rId7"/>
    <p:sldMasterId id="2147483825" r:id="rId8"/>
    <p:sldMasterId id="2147483837" r:id="rId9"/>
    <p:sldMasterId id="2147483850" r:id="rId10"/>
    <p:sldMasterId id="2147483862" r:id="rId11"/>
    <p:sldMasterId id="2147483868" r:id="rId12"/>
  </p:sldMasterIdLst>
  <p:notesMasterIdLst>
    <p:notesMasterId r:id="rId80"/>
  </p:notesMasterIdLst>
  <p:handoutMasterIdLst>
    <p:handoutMasterId r:id="rId81"/>
  </p:handoutMasterIdLst>
  <p:sldIdLst>
    <p:sldId id="790" r:id="rId13"/>
    <p:sldId id="797" r:id="rId14"/>
    <p:sldId id="257" r:id="rId15"/>
    <p:sldId id="870" r:id="rId16"/>
    <p:sldId id="305" r:id="rId17"/>
    <p:sldId id="785" r:id="rId18"/>
    <p:sldId id="872" r:id="rId19"/>
    <p:sldId id="886" r:id="rId20"/>
    <p:sldId id="841" r:id="rId21"/>
    <p:sldId id="842" r:id="rId22"/>
    <p:sldId id="843" r:id="rId23"/>
    <p:sldId id="844" r:id="rId24"/>
    <p:sldId id="874" r:id="rId25"/>
    <p:sldId id="875" r:id="rId26"/>
    <p:sldId id="256" r:id="rId27"/>
    <p:sldId id="368" r:id="rId28"/>
    <p:sldId id="801" r:id="rId29"/>
    <p:sldId id="802" r:id="rId30"/>
    <p:sldId id="803" r:id="rId31"/>
    <p:sldId id="804" r:id="rId32"/>
    <p:sldId id="805" r:id="rId33"/>
    <p:sldId id="854" r:id="rId34"/>
    <p:sldId id="855" r:id="rId35"/>
    <p:sldId id="541" r:id="rId36"/>
    <p:sldId id="858" r:id="rId37"/>
    <p:sldId id="871" r:id="rId38"/>
    <p:sldId id="876" r:id="rId39"/>
    <p:sldId id="885" r:id="rId40"/>
    <p:sldId id="877" r:id="rId41"/>
    <p:sldId id="753" r:id="rId42"/>
    <p:sldId id="840" r:id="rId43"/>
    <p:sldId id="734" r:id="rId44"/>
    <p:sldId id="867" r:id="rId45"/>
    <p:sldId id="849" r:id="rId46"/>
    <p:sldId id="878" r:id="rId47"/>
    <p:sldId id="880" r:id="rId48"/>
    <p:sldId id="879" r:id="rId49"/>
    <p:sldId id="811" r:id="rId50"/>
    <p:sldId id="264" r:id="rId51"/>
    <p:sldId id="812" r:id="rId52"/>
    <p:sldId id="271" r:id="rId53"/>
    <p:sldId id="771" r:id="rId54"/>
    <p:sldId id="884" r:id="rId55"/>
    <p:sldId id="881" r:id="rId56"/>
    <p:sldId id="890" r:id="rId57"/>
    <p:sldId id="889" r:id="rId58"/>
    <p:sldId id="354" r:id="rId59"/>
    <p:sldId id="349" r:id="rId60"/>
    <p:sldId id="350" r:id="rId61"/>
    <p:sldId id="351" r:id="rId62"/>
    <p:sldId id="352" r:id="rId63"/>
    <p:sldId id="353" r:id="rId64"/>
    <p:sldId id="356" r:id="rId65"/>
    <p:sldId id="359" r:id="rId66"/>
    <p:sldId id="360" r:id="rId67"/>
    <p:sldId id="361" r:id="rId68"/>
    <p:sldId id="363" r:id="rId69"/>
    <p:sldId id="364" r:id="rId70"/>
    <p:sldId id="365" r:id="rId71"/>
    <p:sldId id="857" r:id="rId72"/>
    <p:sldId id="887" r:id="rId73"/>
    <p:sldId id="888" r:id="rId74"/>
    <p:sldId id="258" r:id="rId75"/>
    <p:sldId id="259" r:id="rId76"/>
    <p:sldId id="260" r:id="rId77"/>
    <p:sldId id="261" r:id="rId78"/>
    <p:sldId id="813"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 Huckerby" initials="NH" lastIdx="12" clrIdx="0">
    <p:extLst>
      <p:ext uri="{19B8F6BF-5375-455C-9EA6-DF929625EA0E}">
        <p15:presenceInfo xmlns:p15="http://schemas.microsoft.com/office/powerpoint/2012/main" userId="S::hello@nicolahuckerby.com::df3c5172-a35a-4d46-9032-0c807a44cd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2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6FFFB8-C34E-4B4A-B1F2-3FF9C631A672}" v="127" dt="2023-10-27T10:52:01.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2"/>
    <p:restoredTop sz="86190"/>
  </p:normalViewPr>
  <p:slideViewPr>
    <p:cSldViewPr snapToGrid="0" snapToObjects="1">
      <p:cViewPr varScale="1">
        <p:scale>
          <a:sx n="145" d="100"/>
          <a:sy n="145" d="100"/>
        </p:scale>
        <p:origin x="208" y="4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45" d="100"/>
          <a:sy n="145" d="100"/>
        </p:scale>
        <p:origin x="4624"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viewProps" Target="view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microsoft.com/office/2015/10/relationships/revisionInfo" Target="revisionInfo.xml"/><Relationship Id="rId61" Type="http://schemas.openxmlformats.org/officeDocument/2006/relationships/slide" Target="slides/slide49.xml"/><Relationship Id="rId8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1T18:55:03.062" idx="12">
    <p:pos x="-226" y="-93"/>
    <p:text/>
    <p:extLst>
      <p:ext uri="{C676402C-5697-4E1C-873F-D02D1690AC5C}">
        <p15:threadingInfo xmlns:p15="http://schemas.microsoft.com/office/powerpoint/2012/main" timeZoneBias="0"/>
      </p:ext>
    </p:extLst>
  </p:cm>
</p:cmLst>
</file>

<file path=ppt/diagrams/_rels/data4.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5" Type="http://schemas.openxmlformats.org/officeDocument/2006/relationships/image" Target="../media/image175.png"/><Relationship Id="rId10" Type="http://schemas.openxmlformats.org/officeDocument/2006/relationships/image" Target="../media/image180.svg"/><Relationship Id="rId4" Type="http://schemas.openxmlformats.org/officeDocument/2006/relationships/image" Target="../media/image174.svg"/><Relationship Id="rId9" Type="http://schemas.openxmlformats.org/officeDocument/2006/relationships/image" Target="../media/image179.png"/></Relationships>
</file>

<file path=ppt/diagrams/_rels/data5.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image" Target="../media/image192.svg"/><Relationship Id="rId2" Type="http://schemas.openxmlformats.org/officeDocument/2006/relationships/image" Target="../media/image182.svg"/><Relationship Id="rId1" Type="http://schemas.openxmlformats.org/officeDocument/2006/relationships/image" Target="../media/image181.png"/><Relationship Id="rId6" Type="http://schemas.openxmlformats.org/officeDocument/2006/relationships/image" Target="../media/image186.sv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svg"/><Relationship Id="rId4" Type="http://schemas.openxmlformats.org/officeDocument/2006/relationships/image" Target="../media/image184.svg"/><Relationship Id="rId9" Type="http://schemas.openxmlformats.org/officeDocument/2006/relationships/image" Target="../media/image189.png"/></Relationships>
</file>

<file path=ppt/diagrams/_rels/data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svg"/><Relationship Id="rId1" Type="http://schemas.openxmlformats.org/officeDocument/2006/relationships/image" Target="../media/image214.png"/><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5" Type="http://schemas.openxmlformats.org/officeDocument/2006/relationships/image" Target="../media/image175.png"/><Relationship Id="rId10" Type="http://schemas.openxmlformats.org/officeDocument/2006/relationships/image" Target="../media/image180.svg"/><Relationship Id="rId4" Type="http://schemas.openxmlformats.org/officeDocument/2006/relationships/image" Target="../media/image174.svg"/><Relationship Id="rId9" Type="http://schemas.openxmlformats.org/officeDocument/2006/relationships/image" Target="../media/image179.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88.svg"/><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image" Target="../media/image192.svg"/><Relationship Id="rId2" Type="http://schemas.openxmlformats.org/officeDocument/2006/relationships/image" Target="../media/image182.svg"/><Relationship Id="rId1" Type="http://schemas.openxmlformats.org/officeDocument/2006/relationships/image" Target="../media/image181.png"/><Relationship Id="rId6" Type="http://schemas.openxmlformats.org/officeDocument/2006/relationships/image" Target="../media/image186.svg"/><Relationship Id="rId11" Type="http://schemas.openxmlformats.org/officeDocument/2006/relationships/image" Target="../media/image191.png"/><Relationship Id="rId5" Type="http://schemas.openxmlformats.org/officeDocument/2006/relationships/image" Target="../media/image185.png"/><Relationship Id="rId10" Type="http://schemas.openxmlformats.org/officeDocument/2006/relationships/image" Target="../media/image190.svg"/><Relationship Id="rId4" Type="http://schemas.openxmlformats.org/officeDocument/2006/relationships/image" Target="../media/image184.svg"/><Relationship Id="rId9" Type="http://schemas.openxmlformats.org/officeDocument/2006/relationships/image" Target="../media/image18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svg"/><Relationship Id="rId1" Type="http://schemas.openxmlformats.org/officeDocument/2006/relationships/image" Target="../media/image214.png"/><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BE3E8F-BA1F-47D2-A627-3140498DDE8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1DA3B28-B70C-4C59-A7C4-8854AD9B7FAD}">
      <dgm:prSet/>
      <dgm:spPr/>
      <dgm:t>
        <a:bodyPr/>
        <a:lstStyle/>
        <a:p>
          <a:r>
            <a:rPr lang="en-US" dirty="0"/>
            <a:t>Sign the ‘Councils for Fair Tax' Declaration</a:t>
          </a:r>
        </a:p>
      </dgm:t>
    </dgm:pt>
    <dgm:pt modelId="{B7A4E40B-F9AE-49E4-953C-972292EA3ADB}" type="parTrans" cxnId="{BA0B01A0-5952-4952-9390-58C47D522EA3}">
      <dgm:prSet/>
      <dgm:spPr/>
      <dgm:t>
        <a:bodyPr/>
        <a:lstStyle/>
        <a:p>
          <a:endParaRPr lang="en-US"/>
        </a:p>
      </dgm:t>
    </dgm:pt>
    <dgm:pt modelId="{543BE036-B9B1-471C-B4F1-B29ADBB32411}" type="sibTrans" cxnId="{BA0B01A0-5952-4952-9390-58C47D522EA3}">
      <dgm:prSet/>
      <dgm:spPr/>
      <dgm:t>
        <a:bodyPr/>
        <a:lstStyle/>
        <a:p>
          <a:endParaRPr lang="en-US"/>
        </a:p>
      </dgm:t>
    </dgm:pt>
    <dgm:pt modelId="{C9AADD70-D193-427F-B2E0-296D38D94ED5}">
      <dgm:prSet/>
      <dgm:spPr/>
      <dgm:t>
        <a:bodyPr/>
        <a:lstStyle/>
        <a:p>
          <a:r>
            <a:rPr lang="en-US" dirty="0"/>
            <a:t>Pay Real Living Wage</a:t>
          </a:r>
        </a:p>
      </dgm:t>
    </dgm:pt>
    <dgm:pt modelId="{8A3B6B5D-7AD8-42CE-81F7-7B9FFE880FF0}" type="parTrans" cxnId="{68C21590-B3D2-49FA-866C-C75A4A6786B3}">
      <dgm:prSet/>
      <dgm:spPr/>
      <dgm:t>
        <a:bodyPr/>
        <a:lstStyle/>
        <a:p>
          <a:endParaRPr lang="en-US"/>
        </a:p>
      </dgm:t>
    </dgm:pt>
    <dgm:pt modelId="{EB74C79D-4DFA-45BE-A8F3-B8AAF0596B84}" type="sibTrans" cxnId="{68C21590-B3D2-49FA-866C-C75A4A6786B3}">
      <dgm:prSet/>
      <dgm:spPr/>
      <dgm:t>
        <a:bodyPr/>
        <a:lstStyle/>
        <a:p>
          <a:endParaRPr lang="en-US"/>
        </a:p>
      </dgm:t>
    </dgm:pt>
    <dgm:pt modelId="{33C9BC8F-5750-403E-80DC-2B64380FEF7C}">
      <dgm:prSet/>
      <dgm:spPr/>
      <dgm:t>
        <a:bodyPr/>
        <a:lstStyle/>
        <a:p>
          <a:r>
            <a:rPr lang="en-US" dirty="0"/>
            <a:t>Are part of a Real Living Wage City/Borough/Town</a:t>
          </a:r>
        </a:p>
      </dgm:t>
    </dgm:pt>
    <dgm:pt modelId="{92023F05-0725-4493-8413-C343FF690D1D}" type="parTrans" cxnId="{ADE50C70-834B-4D30-8BBF-964B4EA4B4A2}">
      <dgm:prSet/>
      <dgm:spPr/>
      <dgm:t>
        <a:bodyPr/>
        <a:lstStyle/>
        <a:p>
          <a:endParaRPr lang="en-US"/>
        </a:p>
      </dgm:t>
    </dgm:pt>
    <dgm:pt modelId="{CE4E8EA8-80D1-49CD-8E21-46562DB3E98D}" type="sibTrans" cxnId="{ADE50C70-834B-4D30-8BBF-964B4EA4B4A2}">
      <dgm:prSet/>
      <dgm:spPr/>
      <dgm:t>
        <a:bodyPr/>
        <a:lstStyle/>
        <a:p>
          <a:endParaRPr lang="en-US"/>
        </a:p>
      </dgm:t>
    </dgm:pt>
    <dgm:pt modelId="{C3E4B44C-4AFD-4CEC-868E-05861755ABBA}">
      <dgm:prSet/>
      <dgm:spPr/>
      <dgm:t>
        <a:bodyPr/>
        <a:lstStyle/>
        <a:p>
          <a:r>
            <a:rPr lang="en-US" dirty="0"/>
            <a:t>Sign the ‘Modern Slavery’ Charter</a:t>
          </a:r>
        </a:p>
      </dgm:t>
    </dgm:pt>
    <dgm:pt modelId="{5ED05E75-0D2B-48A1-B7E9-DF1A810E4065}" type="parTrans" cxnId="{818C8FBA-32BE-43B1-8FB3-67C9A274581D}">
      <dgm:prSet/>
      <dgm:spPr/>
      <dgm:t>
        <a:bodyPr/>
        <a:lstStyle/>
        <a:p>
          <a:endParaRPr lang="en-US"/>
        </a:p>
      </dgm:t>
    </dgm:pt>
    <dgm:pt modelId="{78A1DD8C-69A4-4A7C-8101-7E76301BD64C}" type="sibTrans" cxnId="{818C8FBA-32BE-43B1-8FB3-67C9A274581D}">
      <dgm:prSet/>
      <dgm:spPr/>
      <dgm:t>
        <a:bodyPr/>
        <a:lstStyle/>
        <a:p>
          <a:endParaRPr lang="en-US"/>
        </a:p>
      </dgm:t>
    </dgm:pt>
    <dgm:pt modelId="{21BC9A7F-AEFB-4AC4-8770-73D93ABB5CED}">
      <dgm:prSet/>
      <dgm:spPr/>
      <dgm:t>
        <a:bodyPr/>
        <a:lstStyle/>
        <a:p>
          <a:r>
            <a:rPr lang="en-US" dirty="0"/>
            <a:t>Actively encourage </a:t>
          </a:r>
          <a:br>
            <a:rPr lang="en-US" dirty="0"/>
          </a:br>
          <a:r>
            <a:rPr lang="en-US" dirty="0"/>
            <a:t>co-op innovation within staff teams</a:t>
          </a:r>
        </a:p>
      </dgm:t>
    </dgm:pt>
    <dgm:pt modelId="{FE65BA94-8E90-4FA8-9D7F-9B3CDB6E6F47}" type="parTrans" cxnId="{24E1E6C9-DB21-46FF-A9D3-B0EC578BB93C}">
      <dgm:prSet/>
      <dgm:spPr/>
      <dgm:t>
        <a:bodyPr/>
        <a:lstStyle/>
        <a:p>
          <a:endParaRPr lang="en-US"/>
        </a:p>
      </dgm:t>
    </dgm:pt>
    <dgm:pt modelId="{08713B27-C557-49E1-9C8B-351E2C15C142}" type="sibTrans" cxnId="{24E1E6C9-DB21-46FF-A9D3-B0EC578BB93C}">
      <dgm:prSet/>
      <dgm:spPr/>
      <dgm:t>
        <a:bodyPr/>
        <a:lstStyle/>
        <a:p>
          <a:endParaRPr lang="en-US"/>
        </a:p>
      </dgm:t>
    </dgm:pt>
    <dgm:pt modelId="{FF39C5FB-8F45-D94C-9E0F-3CDCB3484C41}">
      <dgm:prSet/>
      <dgm:spPr/>
      <dgm:t>
        <a:bodyPr/>
        <a:lstStyle/>
        <a:p>
          <a:r>
            <a:rPr lang="en-GB" dirty="0"/>
            <a:t>Playing a central-role in tackling the Climate Emergency</a:t>
          </a:r>
        </a:p>
      </dgm:t>
    </dgm:pt>
    <dgm:pt modelId="{00791A3D-EB92-1C43-B15B-9410C841A87F}" type="parTrans" cxnId="{5FD7EEF3-6FD4-3C4B-B93F-E10974344D31}">
      <dgm:prSet/>
      <dgm:spPr/>
      <dgm:t>
        <a:bodyPr/>
        <a:lstStyle/>
        <a:p>
          <a:endParaRPr lang="en-GB"/>
        </a:p>
      </dgm:t>
    </dgm:pt>
    <dgm:pt modelId="{42A0DEE7-0112-7A4E-A5F8-E7CEC1B4185A}" type="sibTrans" cxnId="{5FD7EEF3-6FD4-3C4B-B93F-E10974344D31}">
      <dgm:prSet/>
      <dgm:spPr/>
      <dgm:t>
        <a:bodyPr/>
        <a:lstStyle/>
        <a:p>
          <a:endParaRPr lang="en-GB"/>
        </a:p>
      </dgm:t>
    </dgm:pt>
    <dgm:pt modelId="{688D3712-C1B4-B842-AFAF-568934EDA5FF}" type="pres">
      <dgm:prSet presAssocID="{F4BE3E8F-BA1F-47D2-A627-3140498DDE80}" presName="diagram" presStyleCnt="0">
        <dgm:presLayoutVars>
          <dgm:dir/>
          <dgm:resizeHandles val="exact"/>
        </dgm:presLayoutVars>
      </dgm:prSet>
      <dgm:spPr/>
    </dgm:pt>
    <dgm:pt modelId="{028E277A-55E9-0043-9FC9-B9FB0AAE70DE}" type="pres">
      <dgm:prSet presAssocID="{FF39C5FB-8F45-D94C-9E0F-3CDCB3484C41}" presName="node" presStyleLbl="node1" presStyleIdx="0" presStyleCnt="6">
        <dgm:presLayoutVars>
          <dgm:bulletEnabled val="1"/>
        </dgm:presLayoutVars>
      </dgm:prSet>
      <dgm:spPr/>
    </dgm:pt>
    <dgm:pt modelId="{8DD4F931-8F5D-BE45-AB7D-E12B2545760B}" type="pres">
      <dgm:prSet presAssocID="{42A0DEE7-0112-7A4E-A5F8-E7CEC1B4185A}" presName="sibTrans" presStyleCnt="0"/>
      <dgm:spPr/>
    </dgm:pt>
    <dgm:pt modelId="{01BC5D35-3A46-F64E-8477-A39BDBC79BD0}" type="pres">
      <dgm:prSet presAssocID="{C1DA3B28-B70C-4C59-A7C4-8854AD9B7FAD}" presName="node" presStyleLbl="node1" presStyleIdx="1" presStyleCnt="6">
        <dgm:presLayoutVars>
          <dgm:bulletEnabled val="1"/>
        </dgm:presLayoutVars>
      </dgm:prSet>
      <dgm:spPr/>
    </dgm:pt>
    <dgm:pt modelId="{8E4B6417-6909-914C-949C-B838F42096F2}" type="pres">
      <dgm:prSet presAssocID="{543BE036-B9B1-471C-B4F1-B29ADBB32411}" presName="sibTrans" presStyleCnt="0"/>
      <dgm:spPr/>
    </dgm:pt>
    <dgm:pt modelId="{A52340C9-CAE6-CD42-A90B-A2E6CBB73251}" type="pres">
      <dgm:prSet presAssocID="{C9AADD70-D193-427F-B2E0-296D38D94ED5}" presName="node" presStyleLbl="node1" presStyleIdx="2" presStyleCnt="6">
        <dgm:presLayoutVars>
          <dgm:bulletEnabled val="1"/>
        </dgm:presLayoutVars>
      </dgm:prSet>
      <dgm:spPr/>
    </dgm:pt>
    <dgm:pt modelId="{309B91DB-3DC4-A545-9175-6641FFAFC423}" type="pres">
      <dgm:prSet presAssocID="{EB74C79D-4DFA-45BE-A8F3-B8AAF0596B84}" presName="sibTrans" presStyleCnt="0"/>
      <dgm:spPr/>
    </dgm:pt>
    <dgm:pt modelId="{6642F4F0-BF3F-BA42-9F7D-C8A056E2B9F9}" type="pres">
      <dgm:prSet presAssocID="{33C9BC8F-5750-403E-80DC-2B64380FEF7C}" presName="node" presStyleLbl="node1" presStyleIdx="3" presStyleCnt="6">
        <dgm:presLayoutVars>
          <dgm:bulletEnabled val="1"/>
        </dgm:presLayoutVars>
      </dgm:prSet>
      <dgm:spPr/>
    </dgm:pt>
    <dgm:pt modelId="{EEF8DF70-5392-374E-A4F3-184596E7FD90}" type="pres">
      <dgm:prSet presAssocID="{CE4E8EA8-80D1-49CD-8E21-46562DB3E98D}" presName="sibTrans" presStyleCnt="0"/>
      <dgm:spPr/>
    </dgm:pt>
    <dgm:pt modelId="{5A42EC19-81B2-CB43-B39B-E168942C3CED}" type="pres">
      <dgm:prSet presAssocID="{C3E4B44C-4AFD-4CEC-868E-05861755ABBA}" presName="node" presStyleLbl="node1" presStyleIdx="4" presStyleCnt="6">
        <dgm:presLayoutVars>
          <dgm:bulletEnabled val="1"/>
        </dgm:presLayoutVars>
      </dgm:prSet>
      <dgm:spPr/>
    </dgm:pt>
    <dgm:pt modelId="{1E3D555E-7F9A-8244-AF8C-A832E4A08193}" type="pres">
      <dgm:prSet presAssocID="{78A1DD8C-69A4-4A7C-8101-7E76301BD64C}" presName="sibTrans" presStyleCnt="0"/>
      <dgm:spPr/>
    </dgm:pt>
    <dgm:pt modelId="{788071B9-EDF2-054A-BAFF-0E0AC3EA372A}" type="pres">
      <dgm:prSet presAssocID="{21BC9A7F-AEFB-4AC4-8770-73D93ABB5CED}" presName="node" presStyleLbl="node1" presStyleIdx="5" presStyleCnt="6">
        <dgm:presLayoutVars>
          <dgm:bulletEnabled val="1"/>
        </dgm:presLayoutVars>
      </dgm:prSet>
      <dgm:spPr/>
    </dgm:pt>
  </dgm:ptLst>
  <dgm:cxnLst>
    <dgm:cxn modelId="{D7B03C12-7437-D144-8E2D-1E50176E8E7D}" type="presOf" srcId="{C3E4B44C-4AFD-4CEC-868E-05861755ABBA}" destId="{5A42EC19-81B2-CB43-B39B-E168942C3CED}" srcOrd="0" destOrd="0" presId="urn:microsoft.com/office/officeart/2005/8/layout/default"/>
    <dgm:cxn modelId="{C8F4583A-3EBD-EE45-A1EA-8F344D0AF301}" type="presOf" srcId="{C1DA3B28-B70C-4C59-A7C4-8854AD9B7FAD}" destId="{01BC5D35-3A46-F64E-8477-A39BDBC79BD0}" srcOrd="0" destOrd="0" presId="urn:microsoft.com/office/officeart/2005/8/layout/default"/>
    <dgm:cxn modelId="{5F50A93D-DDA1-F646-AB89-EF9F6238B913}" type="presOf" srcId="{FF39C5FB-8F45-D94C-9E0F-3CDCB3484C41}" destId="{028E277A-55E9-0043-9FC9-B9FB0AAE70DE}" srcOrd="0" destOrd="0" presId="urn:microsoft.com/office/officeart/2005/8/layout/default"/>
    <dgm:cxn modelId="{82533567-D0A6-9846-A7B0-A72A9E9E1611}" type="presOf" srcId="{33C9BC8F-5750-403E-80DC-2B64380FEF7C}" destId="{6642F4F0-BF3F-BA42-9F7D-C8A056E2B9F9}" srcOrd="0" destOrd="0" presId="urn:microsoft.com/office/officeart/2005/8/layout/default"/>
    <dgm:cxn modelId="{ADE50C70-834B-4D30-8BBF-964B4EA4B4A2}" srcId="{F4BE3E8F-BA1F-47D2-A627-3140498DDE80}" destId="{33C9BC8F-5750-403E-80DC-2B64380FEF7C}" srcOrd="3" destOrd="0" parTransId="{92023F05-0725-4493-8413-C343FF690D1D}" sibTransId="{CE4E8EA8-80D1-49CD-8E21-46562DB3E98D}"/>
    <dgm:cxn modelId="{68C21590-B3D2-49FA-866C-C75A4A6786B3}" srcId="{F4BE3E8F-BA1F-47D2-A627-3140498DDE80}" destId="{C9AADD70-D193-427F-B2E0-296D38D94ED5}" srcOrd="2" destOrd="0" parTransId="{8A3B6B5D-7AD8-42CE-81F7-7B9FFE880FF0}" sibTransId="{EB74C79D-4DFA-45BE-A8F3-B8AAF0596B84}"/>
    <dgm:cxn modelId="{BA0B01A0-5952-4952-9390-58C47D522EA3}" srcId="{F4BE3E8F-BA1F-47D2-A627-3140498DDE80}" destId="{C1DA3B28-B70C-4C59-A7C4-8854AD9B7FAD}" srcOrd="1" destOrd="0" parTransId="{B7A4E40B-F9AE-49E4-953C-972292EA3ADB}" sibTransId="{543BE036-B9B1-471C-B4F1-B29ADBB32411}"/>
    <dgm:cxn modelId="{4FF08CA2-00F8-E947-8455-8CD4B27EDC68}" type="presOf" srcId="{F4BE3E8F-BA1F-47D2-A627-3140498DDE80}" destId="{688D3712-C1B4-B842-AFAF-568934EDA5FF}" srcOrd="0" destOrd="0" presId="urn:microsoft.com/office/officeart/2005/8/layout/default"/>
    <dgm:cxn modelId="{BFC2ABB1-1E5C-A14F-B431-285BA1E9D534}" type="presOf" srcId="{21BC9A7F-AEFB-4AC4-8770-73D93ABB5CED}" destId="{788071B9-EDF2-054A-BAFF-0E0AC3EA372A}" srcOrd="0" destOrd="0" presId="urn:microsoft.com/office/officeart/2005/8/layout/default"/>
    <dgm:cxn modelId="{818C8FBA-32BE-43B1-8FB3-67C9A274581D}" srcId="{F4BE3E8F-BA1F-47D2-A627-3140498DDE80}" destId="{C3E4B44C-4AFD-4CEC-868E-05861755ABBA}" srcOrd="4" destOrd="0" parTransId="{5ED05E75-0D2B-48A1-B7E9-DF1A810E4065}" sibTransId="{78A1DD8C-69A4-4A7C-8101-7E76301BD64C}"/>
    <dgm:cxn modelId="{24E1E6C9-DB21-46FF-A9D3-B0EC578BB93C}" srcId="{F4BE3E8F-BA1F-47D2-A627-3140498DDE80}" destId="{21BC9A7F-AEFB-4AC4-8770-73D93ABB5CED}" srcOrd="5" destOrd="0" parTransId="{FE65BA94-8E90-4FA8-9D7F-9B3CDB6E6F47}" sibTransId="{08713B27-C557-49E1-9C8B-351E2C15C142}"/>
    <dgm:cxn modelId="{A5C473EA-BD24-9444-98F2-40E38BF9DA9C}" type="presOf" srcId="{C9AADD70-D193-427F-B2E0-296D38D94ED5}" destId="{A52340C9-CAE6-CD42-A90B-A2E6CBB73251}" srcOrd="0" destOrd="0" presId="urn:microsoft.com/office/officeart/2005/8/layout/default"/>
    <dgm:cxn modelId="{5FD7EEF3-6FD4-3C4B-B93F-E10974344D31}" srcId="{F4BE3E8F-BA1F-47D2-A627-3140498DDE80}" destId="{FF39C5FB-8F45-D94C-9E0F-3CDCB3484C41}" srcOrd="0" destOrd="0" parTransId="{00791A3D-EB92-1C43-B15B-9410C841A87F}" sibTransId="{42A0DEE7-0112-7A4E-A5F8-E7CEC1B4185A}"/>
    <dgm:cxn modelId="{A44A8FB6-0DB4-2A4E-9D63-68291B572560}" type="presParOf" srcId="{688D3712-C1B4-B842-AFAF-568934EDA5FF}" destId="{028E277A-55E9-0043-9FC9-B9FB0AAE70DE}" srcOrd="0" destOrd="0" presId="urn:microsoft.com/office/officeart/2005/8/layout/default"/>
    <dgm:cxn modelId="{0C146159-FD3D-CE42-94B0-00E12CA2B2E1}" type="presParOf" srcId="{688D3712-C1B4-B842-AFAF-568934EDA5FF}" destId="{8DD4F931-8F5D-BE45-AB7D-E12B2545760B}" srcOrd="1" destOrd="0" presId="urn:microsoft.com/office/officeart/2005/8/layout/default"/>
    <dgm:cxn modelId="{E51FDEBB-F8E5-B64E-9492-70A4031E1713}" type="presParOf" srcId="{688D3712-C1B4-B842-AFAF-568934EDA5FF}" destId="{01BC5D35-3A46-F64E-8477-A39BDBC79BD0}" srcOrd="2" destOrd="0" presId="urn:microsoft.com/office/officeart/2005/8/layout/default"/>
    <dgm:cxn modelId="{31CECC61-6049-CD4E-921C-18C454FEADA4}" type="presParOf" srcId="{688D3712-C1B4-B842-AFAF-568934EDA5FF}" destId="{8E4B6417-6909-914C-949C-B838F42096F2}" srcOrd="3" destOrd="0" presId="urn:microsoft.com/office/officeart/2005/8/layout/default"/>
    <dgm:cxn modelId="{3BA69277-F229-1943-B4D0-CF9B64DB3559}" type="presParOf" srcId="{688D3712-C1B4-B842-AFAF-568934EDA5FF}" destId="{A52340C9-CAE6-CD42-A90B-A2E6CBB73251}" srcOrd="4" destOrd="0" presId="urn:microsoft.com/office/officeart/2005/8/layout/default"/>
    <dgm:cxn modelId="{15A8ACE0-95E0-F74F-9783-AAF0993073DF}" type="presParOf" srcId="{688D3712-C1B4-B842-AFAF-568934EDA5FF}" destId="{309B91DB-3DC4-A545-9175-6641FFAFC423}" srcOrd="5" destOrd="0" presId="urn:microsoft.com/office/officeart/2005/8/layout/default"/>
    <dgm:cxn modelId="{3D1B76B6-B3E8-FE4F-8B90-B835C2E08E70}" type="presParOf" srcId="{688D3712-C1B4-B842-AFAF-568934EDA5FF}" destId="{6642F4F0-BF3F-BA42-9F7D-C8A056E2B9F9}" srcOrd="6" destOrd="0" presId="urn:microsoft.com/office/officeart/2005/8/layout/default"/>
    <dgm:cxn modelId="{8021EB83-F36A-1D4B-8422-0D363232123D}" type="presParOf" srcId="{688D3712-C1B4-B842-AFAF-568934EDA5FF}" destId="{EEF8DF70-5392-374E-A4F3-184596E7FD90}" srcOrd="7" destOrd="0" presId="urn:microsoft.com/office/officeart/2005/8/layout/default"/>
    <dgm:cxn modelId="{9A81C7CC-B46A-8B4C-8188-921F049A4A0E}" type="presParOf" srcId="{688D3712-C1B4-B842-AFAF-568934EDA5FF}" destId="{5A42EC19-81B2-CB43-B39B-E168942C3CED}" srcOrd="8" destOrd="0" presId="urn:microsoft.com/office/officeart/2005/8/layout/default"/>
    <dgm:cxn modelId="{A785BAE0-1DD3-B649-8541-AD776A0256B5}" type="presParOf" srcId="{688D3712-C1B4-B842-AFAF-568934EDA5FF}" destId="{1E3D555E-7F9A-8244-AF8C-A832E4A08193}" srcOrd="9" destOrd="0" presId="urn:microsoft.com/office/officeart/2005/8/layout/default"/>
    <dgm:cxn modelId="{0FFA4202-536A-4E4C-8ECC-8274151CB8C8}" type="presParOf" srcId="{688D3712-C1B4-B842-AFAF-568934EDA5FF}" destId="{788071B9-EDF2-054A-BAFF-0E0AC3EA372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08F59B-3DCB-4AC4-8B04-08BE6975E32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875D772-80FE-496B-860C-4F3A794C85BD}">
      <dgm:prSet/>
      <dgm:spPr/>
      <dgm:t>
        <a:bodyPr/>
        <a:lstStyle/>
        <a:p>
          <a:r>
            <a:rPr lang="en-US" dirty="0"/>
            <a:t>Encourage Members and Officers to undertake CCIN certified training modules</a:t>
          </a:r>
        </a:p>
      </dgm:t>
    </dgm:pt>
    <dgm:pt modelId="{4E90EE08-F99F-4EEA-BD7D-548932E5DCD1}" type="parTrans" cxnId="{35D38439-0902-48C4-BC99-034B765992EB}">
      <dgm:prSet/>
      <dgm:spPr/>
      <dgm:t>
        <a:bodyPr/>
        <a:lstStyle/>
        <a:p>
          <a:endParaRPr lang="en-US"/>
        </a:p>
      </dgm:t>
    </dgm:pt>
    <dgm:pt modelId="{8B6D9DBA-5415-4E4C-B3EE-2491BC4ABBBD}" type="sibTrans" cxnId="{35D38439-0902-48C4-BC99-034B765992EB}">
      <dgm:prSet/>
      <dgm:spPr/>
      <dgm:t>
        <a:bodyPr/>
        <a:lstStyle/>
        <a:p>
          <a:endParaRPr lang="en-US"/>
        </a:p>
      </dgm:t>
    </dgm:pt>
    <dgm:pt modelId="{108C58CF-9F8E-4242-B1AB-BBBCCEADA13C}">
      <dgm:prSet/>
      <dgm:spPr/>
      <dgm:t>
        <a:bodyPr/>
        <a:lstStyle/>
        <a:p>
          <a:r>
            <a:rPr lang="en-US" dirty="0"/>
            <a:t>Offer CCIN accredited training courses for member and officer development</a:t>
          </a:r>
        </a:p>
      </dgm:t>
    </dgm:pt>
    <dgm:pt modelId="{44FB755C-E5DD-4F03-9222-0508456D031D}" type="parTrans" cxnId="{42DFF443-4D64-472E-AD5E-A6C49E14AA83}">
      <dgm:prSet/>
      <dgm:spPr/>
      <dgm:t>
        <a:bodyPr/>
        <a:lstStyle/>
        <a:p>
          <a:endParaRPr lang="en-US"/>
        </a:p>
      </dgm:t>
    </dgm:pt>
    <dgm:pt modelId="{8FE6A5D4-FBA8-48E6-9C2D-7D071DA1775E}" type="sibTrans" cxnId="{42DFF443-4D64-472E-AD5E-A6C49E14AA83}">
      <dgm:prSet/>
      <dgm:spPr/>
      <dgm:t>
        <a:bodyPr/>
        <a:lstStyle/>
        <a:p>
          <a:endParaRPr lang="en-US"/>
        </a:p>
      </dgm:t>
    </dgm:pt>
    <dgm:pt modelId="{0111A3A5-65AB-4E49-84F1-207BD3449248}">
      <dgm:prSet/>
      <dgm:spPr/>
      <dgm:t>
        <a:bodyPr/>
        <a:lstStyle/>
        <a:p>
          <a:r>
            <a:rPr lang="en-US" dirty="0"/>
            <a:t>Actively participate in the CCIN Officer Network</a:t>
          </a:r>
        </a:p>
      </dgm:t>
    </dgm:pt>
    <dgm:pt modelId="{BC5BA1BA-B6B8-4D11-9756-092173EF5E88}" type="parTrans" cxnId="{858D77C1-D934-4035-BCD5-2481141E81E3}">
      <dgm:prSet/>
      <dgm:spPr/>
      <dgm:t>
        <a:bodyPr/>
        <a:lstStyle/>
        <a:p>
          <a:endParaRPr lang="en-US"/>
        </a:p>
      </dgm:t>
    </dgm:pt>
    <dgm:pt modelId="{B623AB45-7C55-418E-B10F-30FBF0166A1C}" type="sibTrans" cxnId="{858D77C1-D934-4035-BCD5-2481141E81E3}">
      <dgm:prSet/>
      <dgm:spPr/>
      <dgm:t>
        <a:bodyPr/>
        <a:lstStyle/>
        <a:p>
          <a:endParaRPr lang="en-US"/>
        </a:p>
      </dgm:t>
    </dgm:pt>
    <dgm:pt modelId="{B033FE0B-DCE3-43CF-9D5D-30058C87A755}">
      <dgm:prSet/>
      <dgm:spPr/>
      <dgm:t>
        <a:bodyPr/>
        <a:lstStyle/>
        <a:p>
          <a:r>
            <a:rPr lang="en-US" dirty="0"/>
            <a:t>Join the CCIN governance</a:t>
          </a:r>
        </a:p>
      </dgm:t>
    </dgm:pt>
    <dgm:pt modelId="{EB04886C-BB68-42BA-BA7E-A712C461BEFD}" type="parTrans" cxnId="{80301E24-5C30-4BD6-8183-7E13FF9321ED}">
      <dgm:prSet/>
      <dgm:spPr/>
      <dgm:t>
        <a:bodyPr/>
        <a:lstStyle/>
        <a:p>
          <a:endParaRPr lang="en-US"/>
        </a:p>
      </dgm:t>
    </dgm:pt>
    <dgm:pt modelId="{105BC85E-1E27-4402-BD5D-48F8E6A5B7AB}" type="sibTrans" cxnId="{80301E24-5C30-4BD6-8183-7E13FF9321ED}">
      <dgm:prSet/>
      <dgm:spPr/>
      <dgm:t>
        <a:bodyPr/>
        <a:lstStyle/>
        <a:p>
          <a:endParaRPr lang="en-US"/>
        </a:p>
      </dgm:t>
    </dgm:pt>
    <dgm:pt modelId="{5EA707E1-3D68-4E69-BC6B-48444E5F92E7}">
      <dgm:prSet/>
      <dgm:spPr/>
      <dgm:t>
        <a:bodyPr/>
        <a:lstStyle/>
        <a:p>
          <a:r>
            <a:rPr lang="en-US" dirty="0"/>
            <a:t>Engage in Policy Labs and / or Prototypes</a:t>
          </a:r>
        </a:p>
      </dgm:t>
    </dgm:pt>
    <dgm:pt modelId="{413C0783-5E2C-4FF7-8F1D-D28B477E357A}" type="parTrans" cxnId="{A50AE5B7-A9C3-4A3E-B30F-CD78F6297EE6}">
      <dgm:prSet/>
      <dgm:spPr/>
      <dgm:t>
        <a:bodyPr/>
        <a:lstStyle/>
        <a:p>
          <a:endParaRPr lang="en-US"/>
        </a:p>
      </dgm:t>
    </dgm:pt>
    <dgm:pt modelId="{C43ACC2A-651C-420C-BB95-411CCF1D347B}" type="sibTrans" cxnId="{A50AE5B7-A9C3-4A3E-B30F-CD78F6297EE6}">
      <dgm:prSet/>
      <dgm:spPr/>
      <dgm:t>
        <a:bodyPr/>
        <a:lstStyle/>
        <a:p>
          <a:endParaRPr lang="en-US"/>
        </a:p>
      </dgm:t>
    </dgm:pt>
    <dgm:pt modelId="{63368726-B376-406D-8396-DBBD84D39454}">
      <dgm:prSet/>
      <dgm:spPr/>
      <dgm:t>
        <a:bodyPr/>
        <a:lstStyle/>
        <a:p>
          <a:r>
            <a:rPr lang="en-US" dirty="0"/>
            <a:t>Engage in WhatsApp Groups</a:t>
          </a:r>
        </a:p>
      </dgm:t>
    </dgm:pt>
    <dgm:pt modelId="{1364995B-5F3B-4279-8E73-F88325EFCE7B}" type="parTrans" cxnId="{60EE54A7-AD9A-4AB0-8C48-8736BB44F737}">
      <dgm:prSet/>
      <dgm:spPr/>
      <dgm:t>
        <a:bodyPr/>
        <a:lstStyle/>
        <a:p>
          <a:endParaRPr lang="en-US"/>
        </a:p>
      </dgm:t>
    </dgm:pt>
    <dgm:pt modelId="{EF8FD0CC-D00B-49EA-B8BA-0D8DEDCD95C7}" type="sibTrans" cxnId="{60EE54A7-AD9A-4AB0-8C48-8736BB44F737}">
      <dgm:prSet/>
      <dgm:spPr/>
      <dgm:t>
        <a:bodyPr/>
        <a:lstStyle/>
        <a:p>
          <a:endParaRPr lang="en-US"/>
        </a:p>
      </dgm:t>
    </dgm:pt>
    <dgm:pt modelId="{5104D502-DF24-456B-B772-28F2626A03D0}">
      <dgm:prSet/>
      <dgm:spPr/>
      <dgm:t>
        <a:bodyPr/>
        <a:lstStyle/>
        <a:p>
          <a:r>
            <a:rPr lang="en-US" dirty="0"/>
            <a:t>Submit regular Case Studies for inclusion on CCIN website</a:t>
          </a:r>
        </a:p>
      </dgm:t>
    </dgm:pt>
    <dgm:pt modelId="{1A51387B-A0CB-4344-9425-D6D28FE04406}" type="parTrans" cxnId="{E84690AD-16ED-4581-A735-3D36D81BC708}">
      <dgm:prSet/>
      <dgm:spPr/>
      <dgm:t>
        <a:bodyPr/>
        <a:lstStyle/>
        <a:p>
          <a:endParaRPr lang="en-US"/>
        </a:p>
      </dgm:t>
    </dgm:pt>
    <dgm:pt modelId="{B1D24AA9-BF3C-409C-8127-A548FA5724DC}" type="sibTrans" cxnId="{E84690AD-16ED-4581-A735-3D36D81BC708}">
      <dgm:prSet/>
      <dgm:spPr/>
      <dgm:t>
        <a:bodyPr/>
        <a:lstStyle/>
        <a:p>
          <a:endParaRPr lang="en-US"/>
        </a:p>
      </dgm:t>
    </dgm:pt>
    <dgm:pt modelId="{22BFEBA1-C165-4B90-A485-7817A273EF84}">
      <dgm:prSet/>
      <dgm:spPr/>
      <dgm:t>
        <a:bodyPr/>
        <a:lstStyle/>
        <a:p>
          <a:r>
            <a:rPr lang="en-US" dirty="0"/>
            <a:t>Engage with CCIN social media channels</a:t>
          </a:r>
        </a:p>
      </dgm:t>
    </dgm:pt>
    <dgm:pt modelId="{AAEF17E9-5ED9-4018-B6EC-5103818DF033}" type="parTrans" cxnId="{2ABB878F-B69C-45CD-AA7F-5337DEDA3E7C}">
      <dgm:prSet/>
      <dgm:spPr/>
      <dgm:t>
        <a:bodyPr/>
        <a:lstStyle/>
        <a:p>
          <a:endParaRPr lang="en-US"/>
        </a:p>
      </dgm:t>
    </dgm:pt>
    <dgm:pt modelId="{58BE41FD-B0BC-48A7-BEC8-D9633A480441}" type="sibTrans" cxnId="{2ABB878F-B69C-45CD-AA7F-5337DEDA3E7C}">
      <dgm:prSet/>
      <dgm:spPr/>
      <dgm:t>
        <a:bodyPr/>
        <a:lstStyle/>
        <a:p>
          <a:endParaRPr lang="en-US"/>
        </a:p>
      </dgm:t>
    </dgm:pt>
    <dgm:pt modelId="{9B661F6C-020F-4CC9-81FB-48FF0DF4F042}">
      <dgm:prSet/>
      <dgm:spPr/>
      <dgm:t>
        <a:bodyPr/>
        <a:lstStyle/>
        <a:p>
          <a:r>
            <a:rPr lang="en-US" dirty="0"/>
            <a:t>Use the CCIN Dynamic Purchasing System to bring in capacity &amp; expertise </a:t>
          </a:r>
        </a:p>
      </dgm:t>
    </dgm:pt>
    <dgm:pt modelId="{36E4AA88-CFB6-42D0-8CB4-6C3B7C9A897F}" type="parTrans" cxnId="{2BBFE36E-7DD9-4F19-A45C-A77CDCD241CC}">
      <dgm:prSet/>
      <dgm:spPr/>
      <dgm:t>
        <a:bodyPr/>
        <a:lstStyle/>
        <a:p>
          <a:endParaRPr lang="en-US"/>
        </a:p>
      </dgm:t>
    </dgm:pt>
    <dgm:pt modelId="{013E13CD-5DD1-432A-BC2D-E028DE09A295}" type="sibTrans" cxnId="{2BBFE36E-7DD9-4F19-A45C-A77CDCD241CC}">
      <dgm:prSet/>
      <dgm:spPr/>
      <dgm:t>
        <a:bodyPr/>
        <a:lstStyle/>
        <a:p>
          <a:endParaRPr lang="en-US"/>
        </a:p>
      </dgm:t>
    </dgm:pt>
    <dgm:pt modelId="{F9718978-7CB0-1145-9562-2B1D4B28D030}" type="pres">
      <dgm:prSet presAssocID="{D108F59B-3DCB-4AC4-8B04-08BE6975E320}" presName="diagram" presStyleCnt="0">
        <dgm:presLayoutVars>
          <dgm:dir/>
          <dgm:resizeHandles val="exact"/>
        </dgm:presLayoutVars>
      </dgm:prSet>
      <dgm:spPr/>
    </dgm:pt>
    <dgm:pt modelId="{C0F081E8-4E30-5B42-9ED2-B848B33B0D2A}" type="pres">
      <dgm:prSet presAssocID="{2875D772-80FE-496B-860C-4F3A794C85BD}" presName="node" presStyleLbl="node1" presStyleIdx="0" presStyleCnt="9">
        <dgm:presLayoutVars>
          <dgm:bulletEnabled val="1"/>
        </dgm:presLayoutVars>
      </dgm:prSet>
      <dgm:spPr/>
    </dgm:pt>
    <dgm:pt modelId="{1875C281-D561-6D4D-9D2D-C637B324A8B6}" type="pres">
      <dgm:prSet presAssocID="{8B6D9DBA-5415-4E4C-B3EE-2491BC4ABBBD}" presName="sibTrans" presStyleCnt="0"/>
      <dgm:spPr/>
    </dgm:pt>
    <dgm:pt modelId="{C5A153CF-B470-B449-B1D6-2AA1F6DC0216}" type="pres">
      <dgm:prSet presAssocID="{108C58CF-9F8E-4242-B1AB-BBBCCEADA13C}" presName="node" presStyleLbl="node1" presStyleIdx="1" presStyleCnt="9">
        <dgm:presLayoutVars>
          <dgm:bulletEnabled val="1"/>
        </dgm:presLayoutVars>
      </dgm:prSet>
      <dgm:spPr/>
    </dgm:pt>
    <dgm:pt modelId="{E279D3A2-30DB-A348-98CA-9FE9196E00BC}" type="pres">
      <dgm:prSet presAssocID="{8FE6A5D4-FBA8-48E6-9C2D-7D071DA1775E}" presName="sibTrans" presStyleCnt="0"/>
      <dgm:spPr/>
    </dgm:pt>
    <dgm:pt modelId="{5D5FCA3D-281C-1941-973A-3EAAC662E549}" type="pres">
      <dgm:prSet presAssocID="{0111A3A5-65AB-4E49-84F1-207BD3449248}" presName="node" presStyleLbl="node1" presStyleIdx="2" presStyleCnt="9">
        <dgm:presLayoutVars>
          <dgm:bulletEnabled val="1"/>
        </dgm:presLayoutVars>
      </dgm:prSet>
      <dgm:spPr/>
    </dgm:pt>
    <dgm:pt modelId="{78F3F5A9-C14B-F84E-BB5A-BF5E92243804}" type="pres">
      <dgm:prSet presAssocID="{B623AB45-7C55-418E-B10F-30FBF0166A1C}" presName="sibTrans" presStyleCnt="0"/>
      <dgm:spPr/>
    </dgm:pt>
    <dgm:pt modelId="{D42A4776-FF86-0441-BC85-AC6CEA8C6A92}" type="pres">
      <dgm:prSet presAssocID="{B033FE0B-DCE3-43CF-9D5D-30058C87A755}" presName="node" presStyleLbl="node1" presStyleIdx="3" presStyleCnt="9">
        <dgm:presLayoutVars>
          <dgm:bulletEnabled val="1"/>
        </dgm:presLayoutVars>
      </dgm:prSet>
      <dgm:spPr/>
    </dgm:pt>
    <dgm:pt modelId="{8D50A705-F8EA-3C4D-9D9B-03FB6B4089DF}" type="pres">
      <dgm:prSet presAssocID="{105BC85E-1E27-4402-BD5D-48F8E6A5B7AB}" presName="sibTrans" presStyleCnt="0"/>
      <dgm:spPr/>
    </dgm:pt>
    <dgm:pt modelId="{DDBA72D0-7F59-CC40-A60C-4434D5A38F6E}" type="pres">
      <dgm:prSet presAssocID="{5EA707E1-3D68-4E69-BC6B-48444E5F92E7}" presName="node" presStyleLbl="node1" presStyleIdx="4" presStyleCnt="9">
        <dgm:presLayoutVars>
          <dgm:bulletEnabled val="1"/>
        </dgm:presLayoutVars>
      </dgm:prSet>
      <dgm:spPr/>
    </dgm:pt>
    <dgm:pt modelId="{33AD664D-671B-5A49-8721-8661F863672F}" type="pres">
      <dgm:prSet presAssocID="{C43ACC2A-651C-420C-BB95-411CCF1D347B}" presName="sibTrans" presStyleCnt="0"/>
      <dgm:spPr/>
    </dgm:pt>
    <dgm:pt modelId="{4A841AC3-4142-7C45-88D4-2FCF573614B3}" type="pres">
      <dgm:prSet presAssocID="{63368726-B376-406D-8396-DBBD84D39454}" presName="node" presStyleLbl="node1" presStyleIdx="5" presStyleCnt="9">
        <dgm:presLayoutVars>
          <dgm:bulletEnabled val="1"/>
        </dgm:presLayoutVars>
      </dgm:prSet>
      <dgm:spPr/>
    </dgm:pt>
    <dgm:pt modelId="{EC5485FE-AE9B-D742-97F2-F0F9A68E1D07}" type="pres">
      <dgm:prSet presAssocID="{EF8FD0CC-D00B-49EA-B8BA-0D8DEDCD95C7}" presName="sibTrans" presStyleCnt="0"/>
      <dgm:spPr/>
    </dgm:pt>
    <dgm:pt modelId="{A435177A-D11C-BD4B-8022-D5A9BCB1A299}" type="pres">
      <dgm:prSet presAssocID="{5104D502-DF24-456B-B772-28F2626A03D0}" presName="node" presStyleLbl="node1" presStyleIdx="6" presStyleCnt="9">
        <dgm:presLayoutVars>
          <dgm:bulletEnabled val="1"/>
        </dgm:presLayoutVars>
      </dgm:prSet>
      <dgm:spPr/>
    </dgm:pt>
    <dgm:pt modelId="{24201C7C-1E41-6648-8F54-FB5BEE52055A}" type="pres">
      <dgm:prSet presAssocID="{B1D24AA9-BF3C-409C-8127-A548FA5724DC}" presName="sibTrans" presStyleCnt="0"/>
      <dgm:spPr/>
    </dgm:pt>
    <dgm:pt modelId="{79C3E1DD-CDF2-9440-9DEE-3D06CE23D581}" type="pres">
      <dgm:prSet presAssocID="{22BFEBA1-C165-4B90-A485-7817A273EF84}" presName="node" presStyleLbl="node1" presStyleIdx="7" presStyleCnt="9">
        <dgm:presLayoutVars>
          <dgm:bulletEnabled val="1"/>
        </dgm:presLayoutVars>
      </dgm:prSet>
      <dgm:spPr/>
    </dgm:pt>
    <dgm:pt modelId="{A1E149AA-7452-E04B-9933-87250EC50E4A}" type="pres">
      <dgm:prSet presAssocID="{58BE41FD-B0BC-48A7-BEC8-D9633A480441}" presName="sibTrans" presStyleCnt="0"/>
      <dgm:spPr/>
    </dgm:pt>
    <dgm:pt modelId="{14C10B87-5679-2C48-8F2F-4BD0D307BE8E}" type="pres">
      <dgm:prSet presAssocID="{9B661F6C-020F-4CC9-81FB-48FF0DF4F042}" presName="node" presStyleLbl="node1" presStyleIdx="8" presStyleCnt="9">
        <dgm:presLayoutVars>
          <dgm:bulletEnabled val="1"/>
        </dgm:presLayoutVars>
      </dgm:prSet>
      <dgm:spPr/>
    </dgm:pt>
  </dgm:ptLst>
  <dgm:cxnLst>
    <dgm:cxn modelId="{80301E24-5C30-4BD6-8183-7E13FF9321ED}" srcId="{D108F59B-3DCB-4AC4-8B04-08BE6975E320}" destId="{B033FE0B-DCE3-43CF-9D5D-30058C87A755}" srcOrd="3" destOrd="0" parTransId="{EB04886C-BB68-42BA-BA7E-A712C461BEFD}" sibTransId="{105BC85E-1E27-4402-BD5D-48F8E6A5B7AB}"/>
    <dgm:cxn modelId="{3A1DB136-EBF5-8B44-839C-B0BFA7EA436A}" type="presOf" srcId="{2875D772-80FE-496B-860C-4F3A794C85BD}" destId="{C0F081E8-4E30-5B42-9ED2-B848B33B0D2A}" srcOrd="0" destOrd="0" presId="urn:microsoft.com/office/officeart/2005/8/layout/default"/>
    <dgm:cxn modelId="{35D38439-0902-48C4-BC99-034B765992EB}" srcId="{D108F59B-3DCB-4AC4-8B04-08BE6975E320}" destId="{2875D772-80FE-496B-860C-4F3A794C85BD}" srcOrd="0" destOrd="0" parTransId="{4E90EE08-F99F-4EEA-BD7D-548932E5DCD1}" sibTransId="{8B6D9DBA-5415-4E4C-B3EE-2491BC4ABBBD}"/>
    <dgm:cxn modelId="{3AEF613C-EC58-794E-9C43-6FA7F379F4DC}" type="presOf" srcId="{5104D502-DF24-456B-B772-28F2626A03D0}" destId="{A435177A-D11C-BD4B-8022-D5A9BCB1A299}" srcOrd="0" destOrd="0" presId="urn:microsoft.com/office/officeart/2005/8/layout/default"/>
    <dgm:cxn modelId="{42DFF443-4D64-472E-AD5E-A6C49E14AA83}" srcId="{D108F59B-3DCB-4AC4-8B04-08BE6975E320}" destId="{108C58CF-9F8E-4242-B1AB-BBBCCEADA13C}" srcOrd="1" destOrd="0" parTransId="{44FB755C-E5DD-4F03-9222-0508456D031D}" sibTransId="{8FE6A5D4-FBA8-48E6-9C2D-7D071DA1775E}"/>
    <dgm:cxn modelId="{A5FA2158-E6D2-7149-9FC9-22F8655B4919}" type="presOf" srcId="{63368726-B376-406D-8396-DBBD84D39454}" destId="{4A841AC3-4142-7C45-88D4-2FCF573614B3}" srcOrd="0" destOrd="0" presId="urn:microsoft.com/office/officeart/2005/8/layout/default"/>
    <dgm:cxn modelId="{C6468F5C-DD4C-FD4B-8FF6-56871DEFA88D}" type="presOf" srcId="{9B661F6C-020F-4CC9-81FB-48FF0DF4F042}" destId="{14C10B87-5679-2C48-8F2F-4BD0D307BE8E}" srcOrd="0" destOrd="0" presId="urn:microsoft.com/office/officeart/2005/8/layout/default"/>
    <dgm:cxn modelId="{2BBFE36E-7DD9-4F19-A45C-A77CDCD241CC}" srcId="{D108F59B-3DCB-4AC4-8B04-08BE6975E320}" destId="{9B661F6C-020F-4CC9-81FB-48FF0DF4F042}" srcOrd="8" destOrd="0" parTransId="{36E4AA88-CFB6-42D0-8CB4-6C3B7C9A897F}" sibTransId="{013E13CD-5DD1-432A-BC2D-E028DE09A295}"/>
    <dgm:cxn modelId="{79E9F678-1E8F-7B46-BE1D-3BB9DB78876B}" type="presOf" srcId="{108C58CF-9F8E-4242-B1AB-BBBCCEADA13C}" destId="{C5A153CF-B470-B449-B1D6-2AA1F6DC0216}" srcOrd="0" destOrd="0" presId="urn:microsoft.com/office/officeart/2005/8/layout/default"/>
    <dgm:cxn modelId="{DD889084-B498-AA4C-8F3D-B15513F8BAAC}" type="presOf" srcId="{22BFEBA1-C165-4B90-A485-7817A273EF84}" destId="{79C3E1DD-CDF2-9440-9DEE-3D06CE23D581}" srcOrd="0" destOrd="0" presId="urn:microsoft.com/office/officeart/2005/8/layout/default"/>
    <dgm:cxn modelId="{2ABB878F-B69C-45CD-AA7F-5337DEDA3E7C}" srcId="{D108F59B-3DCB-4AC4-8B04-08BE6975E320}" destId="{22BFEBA1-C165-4B90-A485-7817A273EF84}" srcOrd="7" destOrd="0" parTransId="{AAEF17E9-5ED9-4018-B6EC-5103818DF033}" sibTransId="{58BE41FD-B0BC-48A7-BEC8-D9633A480441}"/>
    <dgm:cxn modelId="{AF869C8F-7295-E54D-8F0E-3C0D22D6B69D}" type="presOf" srcId="{5EA707E1-3D68-4E69-BC6B-48444E5F92E7}" destId="{DDBA72D0-7F59-CC40-A60C-4434D5A38F6E}" srcOrd="0" destOrd="0" presId="urn:microsoft.com/office/officeart/2005/8/layout/default"/>
    <dgm:cxn modelId="{60EE54A7-AD9A-4AB0-8C48-8736BB44F737}" srcId="{D108F59B-3DCB-4AC4-8B04-08BE6975E320}" destId="{63368726-B376-406D-8396-DBBD84D39454}" srcOrd="5" destOrd="0" parTransId="{1364995B-5F3B-4279-8E73-F88325EFCE7B}" sibTransId="{EF8FD0CC-D00B-49EA-B8BA-0D8DEDCD95C7}"/>
    <dgm:cxn modelId="{E84690AD-16ED-4581-A735-3D36D81BC708}" srcId="{D108F59B-3DCB-4AC4-8B04-08BE6975E320}" destId="{5104D502-DF24-456B-B772-28F2626A03D0}" srcOrd="6" destOrd="0" parTransId="{1A51387B-A0CB-4344-9425-D6D28FE04406}" sibTransId="{B1D24AA9-BF3C-409C-8127-A548FA5724DC}"/>
    <dgm:cxn modelId="{A9410CB7-C930-6C49-892D-C1269D84245A}" type="presOf" srcId="{B033FE0B-DCE3-43CF-9D5D-30058C87A755}" destId="{D42A4776-FF86-0441-BC85-AC6CEA8C6A92}" srcOrd="0" destOrd="0" presId="urn:microsoft.com/office/officeart/2005/8/layout/default"/>
    <dgm:cxn modelId="{A50AE5B7-A9C3-4A3E-B30F-CD78F6297EE6}" srcId="{D108F59B-3DCB-4AC4-8B04-08BE6975E320}" destId="{5EA707E1-3D68-4E69-BC6B-48444E5F92E7}" srcOrd="4" destOrd="0" parTransId="{413C0783-5E2C-4FF7-8F1D-D28B477E357A}" sibTransId="{C43ACC2A-651C-420C-BB95-411CCF1D347B}"/>
    <dgm:cxn modelId="{858D77C1-D934-4035-BCD5-2481141E81E3}" srcId="{D108F59B-3DCB-4AC4-8B04-08BE6975E320}" destId="{0111A3A5-65AB-4E49-84F1-207BD3449248}" srcOrd="2" destOrd="0" parTransId="{BC5BA1BA-B6B8-4D11-9756-092173EF5E88}" sibTransId="{B623AB45-7C55-418E-B10F-30FBF0166A1C}"/>
    <dgm:cxn modelId="{D8D6FDC9-1625-124C-817D-5E7CB3C72B23}" type="presOf" srcId="{0111A3A5-65AB-4E49-84F1-207BD3449248}" destId="{5D5FCA3D-281C-1941-973A-3EAAC662E549}" srcOrd="0" destOrd="0" presId="urn:microsoft.com/office/officeart/2005/8/layout/default"/>
    <dgm:cxn modelId="{463406E8-DB2E-3347-950C-4F1E8D38DDC4}" type="presOf" srcId="{D108F59B-3DCB-4AC4-8B04-08BE6975E320}" destId="{F9718978-7CB0-1145-9562-2B1D4B28D030}" srcOrd="0" destOrd="0" presId="urn:microsoft.com/office/officeart/2005/8/layout/default"/>
    <dgm:cxn modelId="{1CB31F14-351D-0449-AB29-C507B3C328A4}" type="presParOf" srcId="{F9718978-7CB0-1145-9562-2B1D4B28D030}" destId="{C0F081E8-4E30-5B42-9ED2-B848B33B0D2A}" srcOrd="0" destOrd="0" presId="urn:microsoft.com/office/officeart/2005/8/layout/default"/>
    <dgm:cxn modelId="{3A3DD785-6248-9241-BBC9-B124A81DD536}" type="presParOf" srcId="{F9718978-7CB0-1145-9562-2B1D4B28D030}" destId="{1875C281-D561-6D4D-9D2D-C637B324A8B6}" srcOrd="1" destOrd="0" presId="urn:microsoft.com/office/officeart/2005/8/layout/default"/>
    <dgm:cxn modelId="{1B7F3A29-C2BC-4C4D-9739-E8099C3ECAAA}" type="presParOf" srcId="{F9718978-7CB0-1145-9562-2B1D4B28D030}" destId="{C5A153CF-B470-B449-B1D6-2AA1F6DC0216}" srcOrd="2" destOrd="0" presId="urn:microsoft.com/office/officeart/2005/8/layout/default"/>
    <dgm:cxn modelId="{FD754FFC-8EE7-5345-B195-F45F2F7BC00E}" type="presParOf" srcId="{F9718978-7CB0-1145-9562-2B1D4B28D030}" destId="{E279D3A2-30DB-A348-98CA-9FE9196E00BC}" srcOrd="3" destOrd="0" presId="urn:microsoft.com/office/officeart/2005/8/layout/default"/>
    <dgm:cxn modelId="{064A6AC9-4180-AD49-ABB1-2CD99EDC9E59}" type="presParOf" srcId="{F9718978-7CB0-1145-9562-2B1D4B28D030}" destId="{5D5FCA3D-281C-1941-973A-3EAAC662E549}" srcOrd="4" destOrd="0" presId="urn:microsoft.com/office/officeart/2005/8/layout/default"/>
    <dgm:cxn modelId="{2210285A-5605-5D41-B9D0-99014C6214F2}" type="presParOf" srcId="{F9718978-7CB0-1145-9562-2B1D4B28D030}" destId="{78F3F5A9-C14B-F84E-BB5A-BF5E92243804}" srcOrd="5" destOrd="0" presId="urn:microsoft.com/office/officeart/2005/8/layout/default"/>
    <dgm:cxn modelId="{88F80208-9E6E-474B-9CD5-52B81DC702EA}" type="presParOf" srcId="{F9718978-7CB0-1145-9562-2B1D4B28D030}" destId="{D42A4776-FF86-0441-BC85-AC6CEA8C6A92}" srcOrd="6" destOrd="0" presId="urn:microsoft.com/office/officeart/2005/8/layout/default"/>
    <dgm:cxn modelId="{E6CB9EE0-2F35-6E43-AB48-4B58F7A759B1}" type="presParOf" srcId="{F9718978-7CB0-1145-9562-2B1D4B28D030}" destId="{8D50A705-F8EA-3C4D-9D9B-03FB6B4089DF}" srcOrd="7" destOrd="0" presId="urn:microsoft.com/office/officeart/2005/8/layout/default"/>
    <dgm:cxn modelId="{CF799D77-780A-D345-ADBE-DFDB7465BD1B}" type="presParOf" srcId="{F9718978-7CB0-1145-9562-2B1D4B28D030}" destId="{DDBA72D0-7F59-CC40-A60C-4434D5A38F6E}" srcOrd="8" destOrd="0" presId="urn:microsoft.com/office/officeart/2005/8/layout/default"/>
    <dgm:cxn modelId="{8795ACC1-5911-E048-91B8-AE695980C8DF}" type="presParOf" srcId="{F9718978-7CB0-1145-9562-2B1D4B28D030}" destId="{33AD664D-671B-5A49-8721-8661F863672F}" srcOrd="9" destOrd="0" presId="urn:microsoft.com/office/officeart/2005/8/layout/default"/>
    <dgm:cxn modelId="{4F920131-FBCA-4B43-8910-E61BDF557A1C}" type="presParOf" srcId="{F9718978-7CB0-1145-9562-2B1D4B28D030}" destId="{4A841AC3-4142-7C45-88D4-2FCF573614B3}" srcOrd="10" destOrd="0" presId="urn:microsoft.com/office/officeart/2005/8/layout/default"/>
    <dgm:cxn modelId="{EF5EB7B8-96FD-FD42-A7BB-5C8B5DA6C789}" type="presParOf" srcId="{F9718978-7CB0-1145-9562-2B1D4B28D030}" destId="{EC5485FE-AE9B-D742-97F2-F0F9A68E1D07}" srcOrd="11" destOrd="0" presId="urn:microsoft.com/office/officeart/2005/8/layout/default"/>
    <dgm:cxn modelId="{D82FDCE2-EFC5-E344-85B4-9BB8603A5630}" type="presParOf" srcId="{F9718978-7CB0-1145-9562-2B1D4B28D030}" destId="{A435177A-D11C-BD4B-8022-D5A9BCB1A299}" srcOrd="12" destOrd="0" presId="urn:microsoft.com/office/officeart/2005/8/layout/default"/>
    <dgm:cxn modelId="{A967AC6F-7C0B-0140-8781-68B00031EEFE}" type="presParOf" srcId="{F9718978-7CB0-1145-9562-2B1D4B28D030}" destId="{24201C7C-1E41-6648-8F54-FB5BEE52055A}" srcOrd="13" destOrd="0" presId="urn:microsoft.com/office/officeart/2005/8/layout/default"/>
    <dgm:cxn modelId="{F35DFC45-CA23-644C-977B-8D96DDD371D7}" type="presParOf" srcId="{F9718978-7CB0-1145-9562-2B1D4B28D030}" destId="{79C3E1DD-CDF2-9440-9DEE-3D06CE23D581}" srcOrd="14" destOrd="0" presId="urn:microsoft.com/office/officeart/2005/8/layout/default"/>
    <dgm:cxn modelId="{ACB0D3FF-48F0-C643-834A-CB2E42D8AA8D}" type="presParOf" srcId="{F9718978-7CB0-1145-9562-2B1D4B28D030}" destId="{A1E149AA-7452-E04B-9933-87250EC50E4A}" srcOrd="15" destOrd="0" presId="urn:microsoft.com/office/officeart/2005/8/layout/default"/>
    <dgm:cxn modelId="{7B3FDFFC-CD9B-184F-B770-EBFC57C1CB7B}" type="presParOf" srcId="{F9718978-7CB0-1145-9562-2B1D4B28D030}" destId="{14C10B87-5679-2C48-8F2F-4BD0D307BE8E}"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8F1AFC-611F-4C09-BC26-FD1F82F12A2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8F0FE8C-D0AF-4663-B62E-D93C47319D1D}">
      <dgm:prSet/>
      <dgm:spPr/>
      <dgm:t>
        <a:bodyPr/>
        <a:lstStyle/>
        <a:p>
          <a:r>
            <a:rPr lang="en-US" dirty="0"/>
            <a:t>Coop Option Training – </a:t>
          </a:r>
          <a:br>
            <a:rPr lang="en-US" dirty="0"/>
          </a:br>
          <a:r>
            <a:rPr lang="en-US" dirty="0"/>
            <a:t>Lead: Kirklees Council</a:t>
          </a:r>
        </a:p>
      </dgm:t>
    </dgm:pt>
    <dgm:pt modelId="{C201CAFC-CA13-4ECA-A30E-AAB2FCAFF79C}" type="parTrans" cxnId="{37F1CE6B-A418-4383-819B-790D20A6C7CC}">
      <dgm:prSet/>
      <dgm:spPr/>
      <dgm:t>
        <a:bodyPr/>
        <a:lstStyle/>
        <a:p>
          <a:endParaRPr lang="en-US"/>
        </a:p>
      </dgm:t>
    </dgm:pt>
    <dgm:pt modelId="{9D0E21D7-450F-4D50-8081-96DC8C1632D7}" type="sibTrans" cxnId="{37F1CE6B-A418-4383-819B-790D20A6C7CC}">
      <dgm:prSet/>
      <dgm:spPr/>
      <dgm:t>
        <a:bodyPr/>
        <a:lstStyle/>
        <a:p>
          <a:endParaRPr lang="en-US"/>
        </a:p>
      </dgm:t>
    </dgm:pt>
    <dgm:pt modelId="{55A699B1-9B9A-4847-85AF-5184D266B02D}">
      <dgm:prSet/>
      <dgm:spPr/>
      <dgm:t>
        <a:bodyPr/>
        <a:lstStyle/>
        <a:p>
          <a:r>
            <a:rPr lang="en-US" dirty="0"/>
            <a:t>Tackling Violence Against Women and Girls – </a:t>
          </a:r>
          <a:br>
            <a:rPr lang="en-US" dirty="0"/>
          </a:br>
          <a:r>
            <a:rPr lang="en-US" dirty="0"/>
            <a:t>Lead: Trafford Council</a:t>
          </a:r>
        </a:p>
      </dgm:t>
    </dgm:pt>
    <dgm:pt modelId="{A3F09113-35CB-4C2A-A4C5-8DA6D5E551F5}" type="parTrans" cxnId="{797A794B-BF34-4522-BCAB-09E7402FF1B4}">
      <dgm:prSet/>
      <dgm:spPr/>
      <dgm:t>
        <a:bodyPr/>
        <a:lstStyle/>
        <a:p>
          <a:endParaRPr lang="en-US"/>
        </a:p>
      </dgm:t>
    </dgm:pt>
    <dgm:pt modelId="{E4C0AAB6-740C-45DC-9157-4288FBD9DE04}" type="sibTrans" cxnId="{797A794B-BF34-4522-BCAB-09E7402FF1B4}">
      <dgm:prSet/>
      <dgm:spPr/>
      <dgm:t>
        <a:bodyPr/>
        <a:lstStyle/>
        <a:p>
          <a:endParaRPr lang="en-US"/>
        </a:p>
      </dgm:t>
    </dgm:pt>
    <dgm:pt modelId="{2677AD60-8370-4658-8012-0F955DA075E3}">
      <dgm:prSet/>
      <dgm:spPr/>
      <dgm:t>
        <a:bodyPr/>
        <a:lstStyle/>
        <a:p>
          <a:r>
            <a:rPr lang="en-US" dirty="0"/>
            <a:t>Social Value Toolkit for Councils – Lead: Oxford City Council</a:t>
          </a:r>
        </a:p>
      </dgm:t>
    </dgm:pt>
    <dgm:pt modelId="{4D3E97F6-0D9F-40C6-89BC-A1F20F330005}" type="parTrans" cxnId="{188789C8-B189-4005-9C65-509D8C96390E}">
      <dgm:prSet/>
      <dgm:spPr/>
      <dgm:t>
        <a:bodyPr/>
        <a:lstStyle/>
        <a:p>
          <a:endParaRPr lang="en-US"/>
        </a:p>
      </dgm:t>
    </dgm:pt>
    <dgm:pt modelId="{C88191E6-B781-425C-A60A-034A703844BD}" type="sibTrans" cxnId="{188789C8-B189-4005-9C65-509D8C96390E}">
      <dgm:prSet/>
      <dgm:spPr/>
      <dgm:t>
        <a:bodyPr/>
        <a:lstStyle/>
        <a:p>
          <a:endParaRPr lang="en-US"/>
        </a:p>
      </dgm:t>
    </dgm:pt>
    <dgm:pt modelId="{3201760D-D374-40DD-BE83-17C4E6495F95}">
      <dgm:prSet/>
      <dgm:spPr/>
      <dgm:t>
        <a:bodyPr/>
        <a:lstStyle/>
        <a:p>
          <a:r>
            <a:rPr lang="en-US" dirty="0"/>
            <a:t>Study Visit to Emilia Romagna – Lead: CCIN</a:t>
          </a:r>
        </a:p>
      </dgm:t>
    </dgm:pt>
    <dgm:pt modelId="{06CC1959-166F-412A-B4EA-BE01BFC364FE}" type="parTrans" cxnId="{AE3185D4-DC5E-415C-842D-F531EA710BA6}">
      <dgm:prSet/>
      <dgm:spPr/>
      <dgm:t>
        <a:bodyPr/>
        <a:lstStyle/>
        <a:p>
          <a:endParaRPr lang="en-US"/>
        </a:p>
      </dgm:t>
    </dgm:pt>
    <dgm:pt modelId="{84B32BC1-A3B1-4763-B0ED-FDE93F425981}" type="sibTrans" cxnId="{AE3185D4-DC5E-415C-842D-F531EA710BA6}">
      <dgm:prSet/>
      <dgm:spPr/>
      <dgm:t>
        <a:bodyPr/>
        <a:lstStyle/>
        <a:p>
          <a:endParaRPr lang="en-US"/>
        </a:p>
      </dgm:t>
    </dgm:pt>
    <dgm:pt modelId="{56C354A7-0E4B-A349-8408-1D212D7645F2}" type="pres">
      <dgm:prSet presAssocID="{568F1AFC-611F-4C09-BC26-FD1F82F12A28}" presName="diagram" presStyleCnt="0">
        <dgm:presLayoutVars>
          <dgm:dir/>
          <dgm:resizeHandles val="exact"/>
        </dgm:presLayoutVars>
      </dgm:prSet>
      <dgm:spPr/>
    </dgm:pt>
    <dgm:pt modelId="{FD917906-F32E-F14C-AE1C-A804F61134C0}" type="pres">
      <dgm:prSet presAssocID="{D8F0FE8C-D0AF-4663-B62E-D93C47319D1D}" presName="node" presStyleLbl="node1" presStyleIdx="0" presStyleCnt="4">
        <dgm:presLayoutVars>
          <dgm:bulletEnabled val="1"/>
        </dgm:presLayoutVars>
      </dgm:prSet>
      <dgm:spPr/>
    </dgm:pt>
    <dgm:pt modelId="{EA496038-A44C-854C-AEF7-77E1DEDC21E2}" type="pres">
      <dgm:prSet presAssocID="{9D0E21D7-450F-4D50-8081-96DC8C1632D7}" presName="sibTrans" presStyleCnt="0"/>
      <dgm:spPr/>
    </dgm:pt>
    <dgm:pt modelId="{6FC2BDEE-11A2-CD4C-AE90-F8E54F245680}" type="pres">
      <dgm:prSet presAssocID="{55A699B1-9B9A-4847-85AF-5184D266B02D}" presName="node" presStyleLbl="node1" presStyleIdx="1" presStyleCnt="4">
        <dgm:presLayoutVars>
          <dgm:bulletEnabled val="1"/>
        </dgm:presLayoutVars>
      </dgm:prSet>
      <dgm:spPr/>
    </dgm:pt>
    <dgm:pt modelId="{9C330C98-FE23-DC4F-9173-E0E294DB1EE3}" type="pres">
      <dgm:prSet presAssocID="{E4C0AAB6-740C-45DC-9157-4288FBD9DE04}" presName="sibTrans" presStyleCnt="0"/>
      <dgm:spPr/>
    </dgm:pt>
    <dgm:pt modelId="{405C9A59-40D2-2641-B355-B2CCA9595FC3}" type="pres">
      <dgm:prSet presAssocID="{2677AD60-8370-4658-8012-0F955DA075E3}" presName="node" presStyleLbl="node1" presStyleIdx="2" presStyleCnt="4">
        <dgm:presLayoutVars>
          <dgm:bulletEnabled val="1"/>
        </dgm:presLayoutVars>
      </dgm:prSet>
      <dgm:spPr/>
    </dgm:pt>
    <dgm:pt modelId="{7C5F8796-BDC9-6844-9F87-43B0588D9D5A}" type="pres">
      <dgm:prSet presAssocID="{C88191E6-B781-425C-A60A-034A703844BD}" presName="sibTrans" presStyleCnt="0"/>
      <dgm:spPr/>
    </dgm:pt>
    <dgm:pt modelId="{AC220E01-FB84-B846-9038-8A4D28F2B8BF}" type="pres">
      <dgm:prSet presAssocID="{3201760D-D374-40DD-BE83-17C4E6495F95}" presName="node" presStyleLbl="node1" presStyleIdx="3" presStyleCnt="4">
        <dgm:presLayoutVars>
          <dgm:bulletEnabled val="1"/>
        </dgm:presLayoutVars>
      </dgm:prSet>
      <dgm:spPr/>
    </dgm:pt>
  </dgm:ptLst>
  <dgm:cxnLst>
    <dgm:cxn modelId="{57E47E1C-DD45-A548-927D-EA3F87BC35F1}" type="presOf" srcId="{3201760D-D374-40DD-BE83-17C4E6495F95}" destId="{AC220E01-FB84-B846-9038-8A4D28F2B8BF}" srcOrd="0" destOrd="0" presId="urn:microsoft.com/office/officeart/2005/8/layout/default"/>
    <dgm:cxn modelId="{F50DA03D-7F24-804C-B058-F504C28CBB15}" type="presOf" srcId="{55A699B1-9B9A-4847-85AF-5184D266B02D}" destId="{6FC2BDEE-11A2-CD4C-AE90-F8E54F245680}" srcOrd="0" destOrd="0" presId="urn:microsoft.com/office/officeart/2005/8/layout/default"/>
    <dgm:cxn modelId="{797A794B-BF34-4522-BCAB-09E7402FF1B4}" srcId="{568F1AFC-611F-4C09-BC26-FD1F82F12A28}" destId="{55A699B1-9B9A-4847-85AF-5184D266B02D}" srcOrd="1" destOrd="0" parTransId="{A3F09113-35CB-4C2A-A4C5-8DA6D5E551F5}" sibTransId="{E4C0AAB6-740C-45DC-9157-4288FBD9DE04}"/>
    <dgm:cxn modelId="{37F1CE6B-A418-4383-819B-790D20A6C7CC}" srcId="{568F1AFC-611F-4C09-BC26-FD1F82F12A28}" destId="{D8F0FE8C-D0AF-4663-B62E-D93C47319D1D}" srcOrd="0" destOrd="0" parTransId="{C201CAFC-CA13-4ECA-A30E-AAB2FCAFF79C}" sibTransId="{9D0E21D7-450F-4D50-8081-96DC8C1632D7}"/>
    <dgm:cxn modelId="{7B7FD9BE-4223-4746-A5E2-FBECD8342268}" type="presOf" srcId="{2677AD60-8370-4658-8012-0F955DA075E3}" destId="{405C9A59-40D2-2641-B355-B2CCA9595FC3}" srcOrd="0" destOrd="0" presId="urn:microsoft.com/office/officeart/2005/8/layout/default"/>
    <dgm:cxn modelId="{188789C8-B189-4005-9C65-509D8C96390E}" srcId="{568F1AFC-611F-4C09-BC26-FD1F82F12A28}" destId="{2677AD60-8370-4658-8012-0F955DA075E3}" srcOrd="2" destOrd="0" parTransId="{4D3E97F6-0D9F-40C6-89BC-A1F20F330005}" sibTransId="{C88191E6-B781-425C-A60A-034A703844BD}"/>
    <dgm:cxn modelId="{902584CE-348D-8E42-8B24-CDB3AC79F823}" type="presOf" srcId="{D8F0FE8C-D0AF-4663-B62E-D93C47319D1D}" destId="{FD917906-F32E-F14C-AE1C-A804F61134C0}" srcOrd="0" destOrd="0" presId="urn:microsoft.com/office/officeart/2005/8/layout/default"/>
    <dgm:cxn modelId="{AE3185D4-DC5E-415C-842D-F531EA710BA6}" srcId="{568F1AFC-611F-4C09-BC26-FD1F82F12A28}" destId="{3201760D-D374-40DD-BE83-17C4E6495F95}" srcOrd="3" destOrd="0" parTransId="{06CC1959-166F-412A-B4EA-BE01BFC364FE}" sibTransId="{84B32BC1-A3B1-4763-B0ED-FDE93F425981}"/>
    <dgm:cxn modelId="{2E8138FA-1298-534E-A34C-2E2239414C34}" type="presOf" srcId="{568F1AFC-611F-4C09-BC26-FD1F82F12A28}" destId="{56C354A7-0E4B-A349-8408-1D212D7645F2}" srcOrd="0" destOrd="0" presId="urn:microsoft.com/office/officeart/2005/8/layout/default"/>
    <dgm:cxn modelId="{1F580B00-4CA3-3D45-85F1-8A402940A5D6}" type="presParOf" srcId="{56C354A7-0E4B-A349-8408-1D212D7645F2}" destId="{FD917906-F32E-F14C-AE1C-A804F61134C0}" srcOrd="0" destOrd="0" presId="urn:microsoft.com/office/officeart/2005/8/layout/default"/>
    <dgm:cxn modelId="{7D1C9676-FA78-634C-890B-971B1117BEEF}" type="presParOf" srcId="{56C354A7-0E4B-A349-8408-1D212D7645F2}" destId="{EA496038-A44C-854C-AEF7-77E1DEDC21E2}" srcOrd="1" destOrd="0" presId="urn:microsoft.com/office/officeart/2005/8/layout/default"/>
    <dgm:cxn modelId="{211EDC51-AA15-9540-B8BC-91731B21EF13}" type="presParOf" srcId="{56C354A7-0E4B-A349-8408-1D212D7645F2}" destId="{6FC2BDEE-11A2-CD4C-AE90-F8E54F245680}" srcOrd="2" destOrd="0" presId="urn:microsoft.com/office/officeart/2005/8/layout/default"/>
    <dgm:cxn modelId="{3907E44D-C5B7-AA4D-84B8-F8F24A60B7E0}" type="presParOf" srcId="{56C354A7-0E4B-A349-8408-1D212D7645F2}" destId="{9C330C98-FE23-DC4F-9173-E0E294DB1EE3}" srcOrd="3" destOrd="0" presId="urn:microsoft.com/office/officeart/2005/8/layout/default"/>
    <dgm:cxn modelId="{EF91378D-1A7E-3D4A-9F5C-B3FAEF46FA95}" type="presParOf" srcId="{56C354A7-0E4B-A349-8408-1D212D7645F2}" destId="{405C9A59-40D2-2641-B355-B2CCA9595FC3}" srcOrd="4" destOrd="0" presId="urn:microsoft.com/office/officeart/2005/8/layout/default"/>
    <dgm:cxn modelId="{708F6BF5-7EAA-C841-8EDC-815D37E607F1}" type="presParOf" srcId="{56C354A7-0E4B-A349-8408-1D212D7645F2}" destId="{7C5F8796-BDC9-6844-9F87-43B0588D9D5A}" srcOrd="5" destOrd="0" presId="urn:microsoft.com/office/officeart/2005/8/layout/default"/>
    <dgm:cxn modelId="{14F7BC82-E9D8-FE46-98B6-89B77870406F}" type="presParOf" srcId="{56C354A7-0E4B-A349-8408-1D212D7645F2}" destId="{AC220E01-FB84-B846-9038-8A4D28F2B8B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0523D5-0561-461E-AA2A-FB2FF21A11C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2FB8414-4353-4E9E-8B61-CFD08329E15E}">
      <dgm:prSet/>
      <dgm:spPr/>
      <dgm:t>
        <a:bodyPr/>
        <a:lstStyle/>
        <a:p>
          <a:pPr>
            <a:lnSpc>
              <a:spcPct val="100000"/>
            </a:lnSpc>
          </a:pPr>
          <a:r>
            <a:rPr lang="en-US"/>
            <a:t>Engaging &amp; Empowering the residents of Woolwich Common Estate – Greenwich Council </a:t>
          </a:r>
          <a:endParaRPr lang="en-US" dirty="0"/>
        </a:p>
      </dgm:t>
    </dgm:pt>
    <dgm:pt modelId="{0F7B4F89-5561-43B1-9D96-92C0D116DF94}" type="parTrans" cxnId="{386B32E3-56BF-464F-A162-0FE8EECD6078}">
      <dgm:prSet/>
      <dgm:spPr/>
      <dgm:t>
        <a:bodyPr/>
        <a:lstStyle/>
        <a:p>
          <a:endParaRPr lang="en-US"/>
        </a:p>
      </dgm:t>
    </dgm:pt>
    <dgm:pt modelId="{3BE8819D-B9E1-4479-829D-49530B5DD326}" type="sibTrans" cxnId="{386B32E3-56BF-464F-A162-0FE8EECD6078}">
      <dgm:prSet/>
      <dgm:spPr/>
      <dgm:t>
        <a:bodyPr/>
        <a:lstStyle/>
        <a:p>
          <a:endParaRPr lang="en-US"/>
        </a:p>
      </dgm:t>
    </dgm:pt>
    <dgm:pt modelId="{C08D54B8-E892-4DFB-A1B5-3B295CDEF34C}">
      <dgm:prSet/>
      <dgm:spPr/>
      <dgm:t>
        <a:bodyPr/>
        <a:lstStyle/>
        <a:p>
          <a:pPr>
            <a:lnSpc>
              <a:spcPct val="100000"/>
            </a:lnSpc>
          </a:pPr>
          <a:r>
            <a:rPr lang="en-US"/>
            <a:t>Co-operative Community Bank of Kindness – Stevenage Borough Council </a:t>
          </a:r>
          <a:endParaRPr lang="en-US" dirty="0"/>
        </a:p>
      </dgm:t>
    </dgm:pt>
    <dgm:pt modelId="{9C88327E-D6E9-4B0B-A998-1C98634E81EF}" type="parTrans" cxnId="{C5B45EDE-C2A0-4607-A155-D06359FD5EB5}">
      <dgm:prSet/>
      <dgm:spPr/>
      <dgm:t>
        <a:bodyPr/>
        <a:lstStyle/>
        <a:p>
          <a:endParaRPr lang="en-US"/>
        </a:p>
      </dgm:t>
    </dgm:pt>
    <dgm:pt modelId="{C863F7B4-2DCA-456C-B7BA-889E278412D4}" type="sibTrans" cxnId="{C5B45EDE-C2A0-4607-A155-D06359FD5EB5}">
      <dgm:prSet/>
      <dgm:spPr/>
      <dgm:t>
        <a:bodyPr/>
        <a:lstStyle/>
        <a:p>
          <a:endParaRPr lang="en-US"/>
        </a:p>
      </dgm:t>
    </dgm:pt>
    <dgm:pt modelId="{57E784D3-EA6E-491F-AF3B-B28EF1AB4F3B}">
      <dgm:prSet/>
      <dgm:spPr/>
      <dgm:t>
        <a:bodyPr/>
        <a:lstStyle/>
        <a:p>
          <a:pPr>
            <a:lnSpc>
              <a:spcPct val="100000"/>
            </a:lnSpc>
          </a:pPr>
          <a:r>
            <a:rPr lang="en-US"/>
            <a:t>Turning Strategic Plans into Art – Inverclyde Council</a:t>
          </a:r>
          <a:endParaRPr lang="en-US" dirty="0"/>
        </a:p>
      </dgm:t>
    </dgm:pt>
    <dgm:pt modelId="{BBBBD3D1-5875-4A09-8646-3942EA18A0BE}" type="parTrans" cxnId="{3904CB2D-2C23-46DC-8EA9-6B518769C5DF}">
      <dgm:prSet/>
      <dgm:spPr/>
      <dgm:t>
        <a:bodyPr/>
        <a:lstStyle/>
        <a:p>
          <a:endParaRPr lang="en-US"/>
        </a:p>
      </dgm:t>
    </dgm:pt>
    <dgm:pt modelId="{D72904F0-570B-4ADB-A3C1-48EA49821DFA}" type="sibTrans" cxnId="{3904CB2D-2C23-46DC-8EA9-6B518769C5DF}">
      <dgm:prSet/>
      <dgm:spPr/>
      <dgm:t>
        <a:bodyPr/>
        <a:lstStyle/>
        <a:p>
          <a:endParaRPr lang="en-US"/>
        </a:p>
      </dgm:t>
    </dgm:pt>
    <dgm:pt modelId="{87F67E40-BFCA-4E92-8916-11CEC0C49559}">
      <dgm:prSet/>
      <dgm:spPr/>
      <dgm:t>
        <a:bodyPr/>
        <a:lstStyle/>
        <a:p>
          <a:pPr>
            <a:lnSpc>
              <a:spcPct val="100000"/>
            </a:lnSpc>
          </a:pPr>
          <a:r>
            <a:rPr lang="en-US"/>
            <a:t>Cooperative Culture Making in Rochdale – Rochdale Council </a:t>
          </a:r>
          <a:endParaRPr lang="en-US" dirty="0"/>
        </a:p>
      </dgm:t>
    </dgm:pt>
    <dgm:pt modelId="{C4CE2B81-97A7-47E1-8F34-5412E27FA068}" type="parTrans" cxnId="{E6C7EF56-5EA1-4144-A1A8-E4391925B22C}">
      <dgm:prSet/>
      <dgm:spPr/>
      <dgm:t>
        <a:bodyPr/>
        <a:lstStyle/>
        <a:p>
          <a:endParaRPr lang="en-US"/>
        </a:p>
      </dgm:t>
    </dgm:pt>
    <dgm:pt modelId="{6E1DB17B-773C-47A7-9101-792DD2A8EEF5}" type="sibTrans" cxnId="{E6C7EF56-5EA1-4144-A1A8-E4391925B22C}">
      <dgm:prSet/>
      <dgm:spPr/>
      <dgm:t>
        <a:bodyPr/>
        <a:lstStyle/>
        <a:p>
          <a:endParaRPr lang="en-US"/>
        </a:p>
      </dgm:t>
    </dgm:pt>
    <dgm:pt modelId="{8F6C3137-B1E0-497F-A7F0-35B05326C5AC}">
      <dgm:prSet/>
      <dgm:spPr/>
      <dgm:t>
        <a:bodyPr/>
        <a:lstStyle/>
        <a:p>
          <a:pPr>
            <a:lnSpc>
              <a:spcPct val="100000"/>
            </a:lnSpc>
          </a:pPr>
          <a:r>
            <a:rPr lang="en-US"/>
            <a:t>Health and wellbeing support delivered via a Community Wellbeing Project – Brent Council </a:t>
          </a:r>
          <a:endParaRPr lang="en-US" dirty="0"/>
        </a:p>
      </dgm:t>
    </dgm:pt>
    <dgm:pt modelId="{11721FEB-87B7-4BA4-B6E6-D1A5C7221050}" type="parTrans" cxnId="{93B7D581-194C-4712-9D8A-A2418DC56664}">
      <dgm:prSet/>
      <dgm:spPr/>
      <dgm:t>
        <a:bodyPr/>
        <a:lstStyle/>
        <a:p>
          <a:endParaRPr lang="en-US"/>
        </a:p>
      </dgm:t>
    </dgm:pt>
    <dgm:pt modelId="{39FBCEB9-ED01-492F-B6C6-F6297D82B0FC}" type="sibTrans" cxnId="{93B7D581-194C-4712-9D8A-A2418DC56664}">
      <dgm:prSet/>
      <dgm:spPr/>
      <dgm:t>
        <a:bodyPr/>
        <a:lstStyle/>
        <a:p>
          <a:endParaRPr lang="en-US"/>
        </a:p>
      </dgm:t>
    </dgm:pt>
    <dgm:pt modelId="{9319BCC9-E7AD-4182-8AE7-C83FAB7CE885}" type="pres">
      <dgm:prSet presAssocID="{E20523D5-0561-461E-AA2A-FB2FF21A11C5}" presName="root" presStyleCnt="0">
        <dgm:presLayoutVars>
          <dgm:dir/>
          <dgm:resizeHandles val="exact"/>
        </dgm:presLayoutVars>
      </dgm:prSet>
      <dgm:spPr/>
    </dgm:pt>
    <dgm:pt modelId="{2D1F87F5-6CF9-46C6-842C-EBCFF54C3862}" type="pres">
      <dgm:prSet presAssocID="{32FB8414-4353-4E9E-8B61-CFD08329E15E}" presName="compNode" presStyleCnt="0"/>
      <dgm:spPr/>
    </dgm:pt>
    <dgm:pt modelId="{39707EB6-E492-4B02-96CF-F9D722708730}" type="pres">
      <dgm:prSet presAssocID="{32FB8414-4353-4E9E-8B61-CFD08329E15E}" presName="bgRect" presStyleLbl="bgShp" presStyleIdx="0" presStyleCnt="5"/>
      <dgm:spPr/>
    </dgm:pt>
    <dgm:pt modelId="{B9CEE28A-C3BD-4948-99AA-8978CFA926BE}" type="pres">
      <dgm:prSet presAssocID="{32FB8414-4353-4E9E-8B61-CFD08329E15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9D56243D-5A29-4E13-A42A-F433E8453F0F}" type="pres">
      <dgm:prSet presAssocID="{32FB8414-4353-4E9E-8B61-CFD08329E15E}" presName="spaceRect" presStyleCnt="0"/>
      <dgm:spPr/>
    </dgm:pt>
    <dgm:pt modelId="{E2A9C8BE-AED6-46D4-BC9C-96E2FA623072}" type="pres">
      <dgm:prSet presAssocID="{32FB8414-4353-4E9E-8B61-CFD08329E15E}" presName="parTx" presStyleLbl="revTx" presStyleIdx="0" presStyleCnt="5">
        <dgm:presLayoutVars>
          <dgm:chMax val="0"/>
          <dgm:chPref val="0"/>
        </dgm:presLayoutVars>
      </dgm:prSet>
      <dgm:spPr/>
    </dgm:pt>
    <dgm:pt modelId="{DDFE58EE-0A34-4112-82C2-3050CDD1EEA3}" type="pres">
      <dgm:prSet presAssocID="{3BE8819D-B9E1-4479-829D-49530B5DD326}" presName="sibTrans" presStyleCnt="0"/>
      <dgm:spPr/>
    </dgm:pt>
    <dgm:pt modelId="{CABFB4A9-62F7-47A0-87F7-2C734087F000}" type="pres">
      <dgm:prSet presAssocID="{C08D54B8-E892-4DFB-A1B5-3B295CDEF34C}" presName="compNode" presStyleCnt="0"/>
      <dgm:spPr/>
    </dgm:pt>
    <dgm:pt modelId="{C4142CC8-40BA-4147-9C1E-03E5B3F17BC7}" type="pres">
      <dgm:prSet presAssocID="{C08D54B8-E892-4DFB-A1B5-3B295CDEF34C}" presName="bgRect" presStyleLbl="bgShp" presStyleIdx="1" presStyleCnt="5"/>
      <dgm:spPr/>
    </dgm:pt>
    <dgm:pt modelId="{6581B235-40D2-4ABB-873F-6FB1598F17CF}" type="pres">
      <dgm:prSet presAssocID="{C08D54B8-E892-4DFB-A1B5-3B295CDEF34C}"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C080BB70-F1BD-435D-9C9C-4C607ACABEF6}" type="pres">
      <dgm:prSet presAssocID="{C08D54B8-E892-4DFB-A1B5-3B295CDEF34C}" presName="spaceRect" presStyleCnt="0"/>
      <dgm:spPr/>
    </dgm:pt>
    <dgm:pt modelId="{40D8DCE5-D7B0-4890-A3EA-7F2656DB5B21}" type="pres">
      <dgm:prSet presAssocID="{C08D54B8-E892-4DFB-A1B5-3B295CDEF34C}" presName="parTx" presStyleLbl="revTx" presStyleIdx="1" presStyleCnt="5">
        <dgm:presLayoutVars>
          <dgm:chMax val="0"/>
          <dgm:chPref val="0"/>
        </dgm:presLayoutVars>
      </dgm:prSet>
      <dgm:spPr/>
    </dgm:pt>
    <dgm:pt modelId="{4D4366AE-FAFA-4FFE-B3FA-5CE816F91FED}" type="pres">
      <dgm:prSet presAssocID="{C863F7B4-2DCA-456C-B7BA-889E278412D4}" presName="sibTrans" presStyleCnt="0"/>
      <dgm:spPr/>
    </dgm:pt>
    <dgm:pt modelId="{F8FEC14C-424A-4ACA-9430-B1D8ADE03EFB}" type="pres">
      <dgm:prSet presAssocID="{57E784D3-EA6E-491F-AF3B-B28EF1AB4F3B}" presName="compNode" presStyleCnt="0"/>
      <dgm:spPr/>
    </dgm:pt>
    <dgm:pt modelId="{7766DEEB-4F06-4BC9-89EB-15A08AFA5145}" type="pres">
      <dgm:prSet presAssocID="{57E784D3-EA6E-491F-AF3B-B28EF1AB4F3B}" presName="bgRect" presStyleLbl="bgShp" presStyleIdx="2" presStyleCnt="5"/>
      <dgm:spPr/>
    </dgm:pt>
    <dgm:pt modelId="{9FBECA96-31BB-4CD5-ACAC-E06681F6E66B}" type="pres">
      <dgm:prSet presAssocID="{57E784D3-EA6E-491F-AF3B-B28EF1AB4F3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alette"/>
        </a:ext>
      </dgm:extLst>
    </dgm:pt>
    <dgm:pt modelId="{686BA85F-77B6-46D4-BDF2-D5E06E8CF599}" type="pres">
      <dgm:prSet presAssocID="{57E784D3-EA6E-491F-AF3B-B28EF1AB4F3B}" presName="spaceRect" presStyleCnt="0"/>
      <dgm:spPr/>
    </dgm:pt>
    <dgm:pt modelId="{D79A5430-BCC8-45A1-B271-4636886B12D5}" type="pres">
      <dgm:prSet presAssocID="{57E784D3-EA6E-491F-AF3B-B28EF1AB4F3B}" presName="parTx" presStyleLbl="revTx" presStyleIdx="2" presStyleCnt="5">
        <dgm:presLayoutVars>
          <dgm:chMax val="0"/>
          <dgm:chPref val="0"/>
        </dgm:presLayoutVars>
      </dgm:prSet>
      <dgm:spPr/>
    </dgm:pt>
    <dgm:pt modelId="{0398144F-5BF8-4757-8242-FB54CE694803}" type="pres">
      <dgm:prSet presAssocID="{D72904F0-570B-4ADB-A3C1-48EA49821DFA}" presName="sibTrans" presStyleCnt="0"/>
      <dgm:spPr/>
    </dgm:pt>
    <dgm:pt modelId="{313A6181-E0F7-4CAB-8C87-92C3E197B41A}" type="pres">
      <dgm:prSet presAssocID="{87F67E40-BFCA-4E92-8916-11CEC0C49559}" presName="compNode" presStyleCnt="0"/>
      <dgm:spPr/>
    </dgm:pt>
    <dgm:pt modelId="{69CB8F05-1672-415C-8FD3-B3ABD32C37A2}" type="pres">
      <dgm:prSet presAssocID="{87F67E40-BFCA-4E92-8916-11CEC0C49559}" presName="bgRect" presStyleLbl="bgShp" presStyleIdx="3" presStyleCnt="5" custLinFactNeighborX="-46488" custLinFactNeighborY="-4857"/>
      <dgm:spPr/>
    </dgm:pt>
    <dgm:pt modelId="{07634B88-6B57-40B0-85A5-10EE6D5DDE8B}" type="pres">
      <dgm:prSet presAssocID="{87F67E40-BFCA-4E92-8916-11CEC0C4955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E23B73DA-42F1-48E8-B1DE-0F9552E9CF45}" type="pres">
      <dgm:prSet presAssocID="{87F67E40-BFCA-4E92-8916-11CEC0C49559}" presName="spaceRect" presStyleCnt="0"/>
      <dgm:spPr/>
    </dgm:pt>
    <dgm:pt modelId="{28BE2A35-8188-4DF6-891E-AC284CBEBD5A}" type="pres">
      <dgm:prSet presAssocID="{87F67E40-BFCA-4E92-8916-11CEC0C49559}" presName="parTx" presStyleLbl="revTx" presStyleIdx="3" presStyleCnt="5">
        <dgm:presLayoutVars>
          <dgm:chMax val="0"/>
          <dgm:chPref val="0"/>
        </dgm:presLayoutVars>
      </dgm:prSet>
      <dgm:spPr/>
    </dgm:pt>
    <dgm:pt modelId="{3C2B4A2B-AAE3-4660-AF22-8561491EE653}" type="pres">
      <dgm:prSet presAssocID="{6E1DB17B-773C-47A7-9101-792DD2A8EEF5}" presName="sibTrans" presStyleCnt="0"/>
      <dgm:spPr/>
    </dgm:pt>
    <dgm:pt modelId="{73FE3705-4326-4800-9504-5146C25D6DDB}" type="pres">
      <dgm:prSet presAssocID="{8F6C3137-B1E0-497F-A7F0-35B05326C5AC}" presName="compNode" presStyleCnt="0"/>
      <dgm:spPr/>
    </dgm:pt>
    <dgm:pt modelId="{814E69D9-7350-4252-A2DB-6EDBD859F36B}" type="pres">
      <dgm:prSet presAssocID="{8F6C3137-B1E0-497F-A7F0-35B05326C5AC}" presName="bgRect" presStyleLbl="bgShp" presStyleIdx="4" presStyleCnt="5"/>
      <dgm:spPr/>
    </dgm:pt>
    <dgm:pt modelId="{7E3D83A5-48AD-496E-9738-D459F3807F08}" type="pres">
      <dgm:prSet presAssocID="{8F6C3137-B1E0-497F-A7F0-35B05326C5A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dical"/>
        </a:ext>
      </dgm:extLst>
    </dgm:pt>
    <dgm:pt modelId="{877471E8-06C7-438B-9937-47A962FC6FAF}" type="pres">
      <dgm:prSet presAssocID="{8F6C3137-B1E0-497F-A7F0-35B05326C5AC}" presName="spaceRect" presStyleCnt="0"/>
      <dgm:spPr/>
    </dgm:pt>
    <dgm:pt modelId="{27172C2B-56FA-4114-A76B-512D4F5FE05B}" type="pres">
      <dgm:prSet presAssocID="{8F6C3137-B1E0-497F-A7F0-35B05326C5AC}" presName="parTx" presStyleLbl="revTx" presStyleIdx="4" presStyleCnt="5">
        <dgm:presLayoutVars>
          <dgm:chMax val="0"/>
          <dgm:chPref val="0"/>
        </dgm:presLayoutVars>
      </dgm:prSet>
      <dgm:spPr/>
    </dgm:pt>
  </dgm:ptLst>
  <dgm:cxnLst>
    <dgm:cxn modelId="{4A7A4406-AA9E-084A-91E7-2F19A99C3D4A}" type="presOf" srcId="{E20523D5-0561-461E-AA2A-FB2FF21A11C5}" destId="{9319BCC9-E7AD-4182-8AE7-C83FAB7CE885}" srcOrd="0" destOrd="0" presId="urn:microsoft.com/office/officeart/2018/2/layout/IconVerticalSolidList"/>
    <dgm:cxn modelId="{3904CB2D-2C23-46DC-8EA9-6B518769C5DF}" srcId="{E20523D5-0561-461E-AA2A-FB2FF21A11C5}" destId="{57E784D3-EA6E-491F-AF3B-B28EF1AB4F3B}" srcOrd="2" destOrd="0" parTransId="{BBBBD3D1-5875-4A09-8646-3942EA18A0BE}" sibTransId="{D72904F0-570B-4ADB-A3C1-48EA49821DFA}"/>
    <dgm:cxn modelId="{C25F6550-DEFE-594A-82A6-B5D951D1839A}" type="presOf" srcId="{87F67E40-BFCA-4E92-8916-11CEC0C49559}" destId="{28BE2A35-8188-4DF6-891E-AC284CBEBD5A}" srcOrd="0" destOrd="0" presId="urn:microsoft.com/office/officeart/2018/2/layout/IconVerticalSolidList"/>
    <dgm:cxn modelId="{E6C7EF56-5EA1-4144-A1A8-E4391925B22C}" srcId="{E20523D5-0561-461E-AA2A-FB2FF21A11C5}" destId="{87F67E40-BFCA-4E92-8916-11CEC0C49559}" srcOrd="3" destOrd="0" parTransId="{C4CE2B81-97A7-47E1-8F34-5412E27FA068}" sibTransId="{6E1DB17B-773C-47A7-9101-792DD2A8EEF5}"/>
    <dgm:cxn modelId="{E8DCAA6B-4C75-414B-B02A-1B150AADF26E}" type="presOf" srcId="{57E784D3-EA6E-491F-AF3B-B28EF1AB4F3B}" destId="{D79A5430-BCC8-45A1-B271-4636886B12D5}" srcOrd="0" destOrd="0" presId="urn:microsoft.com/office/officeart/2018/2/layout/IconVerticalSolidList"/>
    <dgm:cxn modelId="{03DBE16B-639E-334C-802E-752A005DC8C3}" type="presOf" srcId="{C08D54B8-E892-4DFB-A1B5-3B295CDEF34C}" destId="{40D8DCE5-D7B0-4890-A3EA-7F2656DB5B21}" srcOrd="0" destOrd="0" presId="urn:microsoft.com/office/officeart/2018/2/layout/IconVerticalSolidList"/>
    <dgm:cxn modelId="{93B7D581-194C-4712-9D8A-A2418DC56664}" srcId="{E20523D5-0561-461E-AA2A-FB2FF21A11C5}" destId="{8F6C3137-B1E0-497F-A7F0-35B05326C5AC}" srcOrd="4" destOrd="0" parTransId="{11721FEB-87B7-4BA4-B6E6-D1A5C7221050}" sibTransId="{39FBCEB9-ED01-492F-B6C6-F6297D82B0FC}"/>
    <dgm:cxn modelId="{C487BEC6-BC6A-754F-AFF7-524F6C8AB85D}" type="presOf" srcId="{8F6C3137-B1E0-497F-A7F0-35B05326C5AC}" destId="{27172C2B-56FA-4114-A76B-512D4F5FE05B}" srcOrd="0" destOrd="0" presId="urn:microsoft.com/office/officeart/2018/2/layout/IconVerticalSolidList"/>
    <dgm:cxn modelId="{C5B45EDE-C2A0-4607-A155-D06359FD5EB5}" srcId="{E20523D5-0561-461E-AA2A-FB2FF21A11C5}" destId="{C08D54B8-E892-4DFB-A1B5-3B295CDEF34C}" srcOrd="1" destOrd="0" parTransId="{9C88327E-D6E9-4B0B-A998-1C98634E81EF}" sibTransId="{C863F7B4-2DCA-456C-B7BA-889E278412D4}"/>
    <dgm:cxn modelId="{386B32E3-56BF-464F-A162-0FE8EECD6078}" srcId="{E20523D5-0561-461E-AA2A-FB2FF21A11C5}" destId="{32FB8414-4353-4E9E-8B61-CFD08329E15E}" srcOrd="0" destOrd="0" parTransId="{0F7B4F89-5561-43B1-9D96-92C0D116DF94}" sibTransId="{3BE8819D-B9E1-4479-829D-49530B5DD326}"/>
    <dgm:cxn modelId="{227FFCE5-4C7D-CE44-A503-7556A0A55C6D}" type="presOf" srcId="{32FB8414-4353-4E9E-8B61-CFD08329E15E}" destId="{E2A9C8BE-AED6-46D4-BC9C-96E2FA623072}" srcOrd="0" destOrd="0" presId="urn:microsoft.com/office/officeart/2018/2/layout/IconVerticalSolidList"/>
    <dgm:cxn modelId="{F36F27D0-8AC8-4641-933C-5564C233C32C}" type="presParOf" srcId="{9319BCC9-E7AD-4182-8AE7-C83FAB7CE885}" destId="{2D1F87F5-6CF9-46C6-842C-EBCFF54C3862}" srcOrd="0" destOrd="0" presId="urn:microsoft.com/office/officeart/2018/2/layout/IconVerticalSolidList"/>
    <dgm:cxn modelId="{E1499320-4323-EA40-BD6B-1A75571283F6}" type="presParOf" srcId="{2D1F87F5-6CF9-46C6-842C-EBCFF54C3862}" destId="{39707EB6-E492-4B02-96CF-F9D722708730}" srcOrd="0" destOrd="0" presId="urn:microsoft.com/office/officeart/2018/2/layout/IconVerticalSolidList"/>
    <dgm:cxn modelId="{AE45767D-5479-BD4B-8BD8-6009E99D518E}" type="presParOf" srcId="{2D1F87F5-6CF9-46C6-842C-EBCFF54C3862}" destId="{B9CEE28A-C3BD-4948-99AA-8978CFA926BE}" srcOrd="1" destOrd="0" presId="urn:microsoft.com/office/officeart/2018/2/layout/IconVerticalSolidList"/>
    <dgm:cxn modelId="{B372614E-EF04-9545-9846-1DEA0316B7E5}" type="presParOf" srcId="{2D1F87F5-6CF9-46C6-842C-EBCFF54C3862}" destId="{9D56243D-5A29-4E13-A42A-F433E8453F0F}" srcOrd="2" destOrd="0" presId="urn:microsoft.com/office/officeart/2018/2/layout/IconVerticalSolidList"/>
    <dgm:cxn modelId="{BAE79FE1-9467-1D4F-A863-922D429D1F8F}" type="presParOf" srcId="{2D1F87F5-6CF9-46C6-842C-EBCFF54C3862}" destId="{E2A9C8BE-AED6-46D4-BC9C-96E2FA623072}" srcOrd="3" destOrd="0" presId="urn:microsoft.com/office/officeart/2018/2/layout/IconVerticalSolidList"/>
    <dgm:cxn modelId="{6C6C9FDB-E6AE-F84D-A545-E92BCBF811A1}" type="presParOf" srcId="{9319BCC9-E7AD-4182-8AE7-C83FAB7CE885}" destId="{DDFE58EE-0A34-4112-82C2-3050CDD1EEA3}" srcOrd="1" destOrd="0" presId="urn:microsoft.com/office/officeart/2018/2/layout/IconVerticalSolidList"/>
    <dgm:cxn modelId="{C7EC3CB4-A755-3B42-8DC2-D261F59B8CCE}" type="presParOf" srcId="{9319BCC9-E7AD-4182-8AE7-C83FAB7CE885}" destId="{CABFB4A9-62F7-47A0-87F7-2C734087F000}" srcOrd="2" destOrd="0" presId="urn:microsoft.com/office/officeart/2018/2/layout/IconVerticalSolidList"/>
    <dgm:cxn modelId="{32B0259B-EB94-2346-8E0C-1C966FD7FB33}" type="presParOf" srcId="{CABFB4A9-62F7-47A0-87F7-2C734087F000}" destId="{C4142CC8-40BA-4147-9C1E-03E5B3F17BC7}" srcOrd="0" destOrd="0" presId="urn:microsoft.com/office/officeart/2018/2/layout/IconVerticalSolidList"/>
    <dgm:cxn modelId="{FA090C39-ED95-6C4D-81EC-F62CFDA194A7}" type="presParOf" srcId="{CABFB4A9-62F7-47A0-87F7-2C734087F000}" destId="{6581B235-40D2-4ABB-873F-6FB1598F17CF}" srcOrd="1" destOrd="0" presId="urn:microsoft.com/office/officeart/2018/2/layout/IconVerticalSolidList"/>
    <dgm:cxn modelId="{1D2EE838-EE5F-CF43-A74E-F76AC4A60FB2}" type="presParOf" srcId="{CABFB4A9-62F7-47A0-87F7-2C734087F000}" destId="{C080BB70-F1BD-435D-9C9C-4C607ACABEF6}" srcOrd="2" destOrd="0" presId="urn:microsoft.com/office/officeart/2018/2/layout/IconVerticalSolidList"/>
    <dgm:cxn modelId="{598A8F44-D2FA-3A4E-8249-A8EB3E37B8B2}" type="presParOf" srcId="{CABFB4A9-62F7-47A0-87F7-2C734087F000}" destId="{40D8DCE5-D7B0-4890-A3EA-7F2656DB5B21}" srcOrd="3" destOrd="0" presId="urn:microsoft.com/office/officeart/2018/2/layout/IconVerticalSolidList"/>
    <dgm:cxn modelId="{8F8ED451-4E67-C641-845D-7F17ED50B87B}" type="presParOf" srcId="{9319BCC9-E7AD-4182-8AE7-C83FAB7CE885}" destId="{4D4366AE-FAFA-4FFE-B3FA-5CE816F91FED}" srcOrd="3" destOrd="0" presId="urn:microsoft.com/office/officeart/2018/2/layout/IconVerticalSolidList"/>
    <dgm:cxn modelId="{68853C20-656C-9A4B-8B35-5F1DAAA11D11}" type="presParOf" srcId="{9319BCC9-E7AD-4182-8AE7-C83FAB7CE885}" destId="{F8FEC14C-424A-4ACA-9430-B1D8ADE03EFB}" srcOrd="4" destOrd="0" presId="urn:microsoft.com/office/officeart/2018/2/layout/IconVerticalSolidList"/>
    <dgm:cxn modelId="{3A0E8CB8-2315-864A-8308-F73996A7FB8D}" type="presParOf" srcId="{F8FEC14C-424A-4ACA-9430-B1D8ADE03EFB}" destId="{7766DEEB-4F06-4BC9-89EB-15A08AFA5145}" srcOrd="0" destOrd="0" presId="urn:microsoft.com/office/officeart/2018/2/layout/IconVerticalSolidList"/>
    <dgm:cxn modelId="{6D982DED-4158-CB49-9C9D-C2E47A6C0CF0}" type="presParOf" srcId="{F8FEC14C-424A-4ACA-9430-B1D8ADE03EFB}" destId="{9FBECA96-31BB-4CD5-ACAC-E06681F6E66B}" srcOrd="1" destOrd="0" presId="urn:microsoft.com/office/officeart/2018/2/layout/IconVerticalSolidList"/>
    <dgm:cxn modelId="{4C337A8B-88E2-D545-9B14-B7A0151F93CD}" type="presParOf" srcId="{F8FEC14C-424A-4ACA-9430-B1D8ADE03EFB}" destId="{686BA85F-77B6-46D4-BDF2-D5E06E8CF599}" srcOrd="2" destOrd="0" presId="urn:microsoft.com/office/officeart/2018/2/layout/IconVerticalSolidList"/>
    <dgm:cxn modelId="{8EA524FA-1965-4246-BFC3-D3ADEFD9C7FF}" type="presParOf" srcId="{F8FEC14C-424A-4ACA-9430-B1D8ADE03EFB}" destId="{D79A5430-BCC8-45A1-B271-4636886B12D5}" srcOrd="3" destOrd="0" presId="urn:microsoft.com/office/officeart/2018/2/layout/IconVerticalSolidList"/>
    <dgm:cxn modelId="{9787E5C5-922B-9A4F-98F7-EFF14F4DDDC5}" type="presParOf" srcId="{9319BCC9-E7AD-4182-8AE7-C83FAB7CE885}" destId="{0398144F-5BF8-4757-8242-FB54CE694803}" srcOrd="5" destOrd="0" presId="urn:microsoft.com/office/officeart/2018/2/layout/IconVerticalSolidList"/>
    <dgm:cxn modelId="{1DCB55AA-7422-DA41-A9FF-4A79B96E26A5}" type="presParOf" srcId="{9319BCC9-E7AD-4182-8AE7-C83FAB7CE885}" destId="{313A6181-E0F7-4CAB-8C87-92C3E197B41A}" srcOrd="6" destOrd="0" presId="urn:microsoft.com/office/officeart/2018/2/layout/IconVerticalSolidList"/>
    <dgm:cxn modelId="{24DC387E-1680-4D40-BB04-A94FE722D0E3}" type="presParOf" srcId="{313A6181-E0F7-4CAB-8C87-92C3E197B41A}" destId="{69CB8F05-1672-415C-8FD3-B3ABD32C37A2}" srcOrd="0" destOrd="0" presId="urn:microsoft.com/office/officeart/2018/2/layout/IconVerticalSolidList"/>
    <dgm:cxn modelId="{10B6F985-904D-7C4E-93AF-C1CC147081C9}" type="presParOf" srcId="{313A6181-E0F7-4CAB-8C87-92C3E197B41A}" destId="{07634B88-6B57-40B0-85A5-10EE6D5DDE8B}" srcOrd="1" destOrd="0" presId="urn:microsoft.com/office/officeart/2018/2/layout/IconVerticalSolidList"/>
    <dgm:cxn modelId="{BFF5B814-D503-504D-900F-1623D3622C5E}" type="presParOf" srcId="{313A6181-E0F7-4CAB-8C87-92C3E197B41A}" destId="{E23B73DA-42F1-48E8-B1DE-0F9552E9CF45}" srcOrd="2" destOrd="0" presId="urn:microsoft.com/office/officeart/2018/2/layout/IconVerticalSolidList"/>
    <dgm:cxn modelId="{5FAC8A22-5941-5843-98E2-33BED48CA48A}" type="presParOf" srcId="{313A6181-E0F7-4CAB-8C87-92C3E197B41A}" destId="{28BE2A35-8188-4DF6-891E-AC284CBEBD5A}" srcOrd="3" destOrd="0" presId="urn:microsoft.com/office/officeart/2018/2/layout/IconVerticalSolidList"/>
    <dgm:cxn modelId="{D3BAC50F-5CB7-4D4F-BF6D-E35B172AD157}" type="presParOf" srcId="{9319BCC9-E7AD-4182-8AE7-C83FAB7CE885}" destId="{3C2B4A2B-AAE3-4660-AF22-8561491EE653}" srcOrd="7" destOrd="0" presId="urn:microsoft.com/office/officeart/2018/2/layout/IconVerticalSolidList"/>
    <dgm:cxn modelId="{D06F7CDA-9E94-3B47-B972-C1164AC1FCE5}" type="presParOf" srcId="{9319BCC9-E7AD-4182-8AE7-C83FAB7CE885}" destId="{73FE3705-4326-4800-9504-5146C25D6DDB}" srcOrd="8" destOrd="0" presId="urn:microsoft.com/office/officeart/2018/2/layout/IconVerticalSolidList"/>
    <dgm:cxn modelId="{85660AEB-C58D-2545-A255-DF0FD094E395}" type="presParOf" srcId="{73FE3705-4326-4800-9504-5146C25D6DDB}" destId="{814E69D9-7350-4252-A2DB-6EDBD859F36B}" srcOrd="0" destOrd="0" presId="urn:microsoft.com/office/officeart/2018/2/layout/IconVerticalSolidList"/>
    <dgm:cxn modelId="{DBAD4D02-7BC9-BF48-8768-C7F6646538E4}" type="presParOf" srcId="{73FE3705-4326-4800-9504-5146C25D6DDB}" destId="{7E3D83A5-48AD-496E-9738-D459F3807F08}" srcOrd="1" destOrd="0" presId="urn:microsoft.com/office/officeart/2018/2/layout/IconVerticalSolidList"/>
    <dgm:cxn modelId="{52CDBF1E-38D1-CB48-94D5-25816B2C2287}" type="presParOf" srcId="{73FE3705-4326-4800-9504-5146C25D6DDB}" destId="{877471E8-06C7-438B-9937-47A962FC6FAF}" srcOrd="2" destOrd="0" presId="urn:microsoft.com/office/officeart/2018/2/layout/IconVerticalSolidList"/>
    <dgm:cxn modelId="{CE4C5BB5-BE07-C147-BE18-A27AEDB6FF32}" type="presParOf" srcId="{73FE3705-4326-4800-9504-5146C25D6DDB}" destId="{27172C2B-56FA-4114-A76B-512D4F5FE0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A7D38C-39BB-41A1-9F0E-175F57C69C8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6BA2DBA-9468-4A79-831B-FBB36746E426}">
      <dgm:prSet/>
      <dgm:spPr/>
      <dgm:t>
        <a:bodyPr/>
        <a:lstStyle/>
        <a:p>
          <a:pPr>
            <a:lnSpc>
              <a:spcPct val="100000"/>
            </a:lnSpc>
          </a:pPr>
          <a:r>
            <a:rPr lang="en-GB"/>
            <a:t>Allows new suppliers to join at any point</a:t>
          </a:r>
          <a:endParaRPr lang="en-US"/>
        </a:p>
      </dgm:t>
    </dgm:pt>
    <dgm:pt modelId="{8E6CBFE2-A13B-4737-9CB3-48D3875F2D3C}" type="parTrans" cxnId="{93E67BDF-6DF4-4277-9CD9-8B9B37D892FC}">
      <dgm:prSet/>
      <dgm:spPr/>
      <dgm:t>
        <a:bodyPr/>
        <a:lstStyle/>
        <a:p>
          <a:endParaRPr lang="en-US"/>
        </a:p>
      </dgm:t>
    </dgm:pt>
    <dgm:pt modelId="{487015BD-671E-450A-A468-0FEB25371196}" type="sibTrans" cxnId="{93E67BDF-6DF4-4277-9CD9-8B9B37D892FC}">
      <dgm:prSet/>
      <dgm:spPr/>
      <dgm:t>
        <a:bodyPr/>
        <a:lstStyle/>
        <a:p>
          <a:endParaRPr lang="en-US"/>
        </a:p>
      </dgm:t>
    </dgm:pt>
    <dgm:pt modelId="{CB500A8F-F936-4136-A2CF-9D3245D02172}">
      <dgm:prSet/>
      <dgm:spPr/>
      <dgm:t>
        <a:bodyPr/>
        <a:lstStyle/>
        <a:p>
          <a:pPr>
            <a:lnSpc>
              <a:spcPct val="100000"/>
            </a:lnSpc>
          </a:pPr>
          <a:r>
            <a:rPr lang="en-GB" dirty="0"/>
            <a:t>Mini Competition must be undertaken when using the DPS, ensuring the CCIN is promoting industry best practice</a:t>
          </a:r>
          <a:endParaRPr lang="en-US" dirty="0"/>
        </a:p>
      </dgm:t>
    </dgm:pt>
    <dgm:pt modelId="{9D989F79-E394-4945-834B-1D401495849E}" type="parTrans" cxnId="{109B3886-A126-410E-8F39-CEDFB5E76037}">
      <dgm:prSet/>
      <dgm:spPr/>
      <dgm:t>
        <a:bodyPr/>
        <a:lstStyle/>
        <a:p>
          <a:endParaRPr lang="en-US"/>
        </a:p>
      </dgm:t>
    </dgm:pt>
    <dgm:pt modelId="{292D52F9-2D92-4E6F-85A3-BA42EDB1C81D}" type="sibTrans" cxnId="{109B3886-A126-410E-8F39-CEDFB5E76037}">
      <dgm:prSet/>
      <dgm:spPr/>
      <dgm:t>
        <a:bodyPr/>
        <a:lstStyle/>
        <a:p>
          <a:endParaRPr lang="en-US"/>
        </a:p>
      </dgm:t>
    </dgm:pt>
    <dgm:pt modelId="{907E8B1F-DF58-4388-BC74-319DDF342657}">
      <dgm:prSet/>
      <dgm:spPr/>
      <dgm:t>
        <a:bodyPr/>
        <a:lstStyle/>
        <a:p>
          <a:pPr>
            <a:lnSpc>
              <a:spcPct val="100000"/>
            </a:lnSpc>
          </a:pPr>
          <a:r>
            <a:rPr lang="en-GB" dirty="0"/>
            <a:t>As pre-checking has already been done, there are no financial limits on the mini-competition process</a:t>
          </a:r>
          <a:endParaRPr lang="en-US" dirty="0"/>
        </a:p>
      </dgm:t>
    </dgm:pt>
    <dgm:pt modelId="{C088C001-4FF1-4CFF-ACFD-850694B79588}" type="parTrans" cxnId="{1CF48AFD-2BA3-4115-AB65-642E872DC361}">
      <dgm:prSet/>
      <dgm:spPr/>
      <dgm:t>
        <a:bodyPr/>
        <a:lstStyle/>
        <a:p>
          <a:endParaRPr lang="en-US"/>
        </a:p>
      </dgm:t>
    </dgm:pt>
    <dgm:pt modelId="{0DF7041A-E21E-4BDC-A43A-EA8CA3DE62D8}" type="sibTrans" cxnId="{1CF48AFD-2BA3-4115-AB65-642E872DC361}">
      <dgm:prSet/>
      <dgm:spPr/>
      <dgm:t>
        <a:bodyPr/>
        <a:lstStyle/>
        <a:p>
          <a:endParaRPr lang="en-US"/>
        </a:p>
      </dgm:t>
    </dgm:pt>
    <dgm:pt modelId="{35E50A82-6AF0-42A9-8550-9D01DBB11AB4}">
      <dgm:prSet/>
      <dgm:spPr/>
      <dgm:t>
        <a:bodyPr/>
        <a:lstStyle/>
        <a:p>
          <a:pPr>
            <a:lnSpc>
              <a:spcPct val="100000"/>
            </a:lnSpc>
          </a:pPr>
          <a:r>
            <a:rPr lang="en-GB" dirty="0"/>
            <a:t>5-year contract 2020-2025</a:t>
          </a:r>
          <a:endParaRPr lang="en-US" dirty="0"/>
        </a:p>
      </dgm:t>
    </dgm:pt>
    <dgm:pt modelId="{121B08AA-6DD6-4CAE-A57D-1B43A69C5BE4}" type="parTrans" cxnId="{91EBA033-C271-4333-8BBB-DCD1ADE96496}">
      <dgm:prSet/>
      <dgm:spPr/>
      <dgm:t>
        <a:bodyPr/>
        <a:lstStyle/>
        <a:p>
          <a:endParaRPr lang="en-US"/>
        </a:p>
      </dgm:t>
    </dgm:pt>
    <dgm:pt modelId="{602E48C8-D818-40EA-80B2-A81387D9FE92}" type="sibTrans" cxnId="{91EBA033-C271-4333-8BBB-DCD1ADE96496}">
      <dgm:prSet/>
      <dgm:spPr/>
      <dgm:t>
        <a:bodyPr/>
        <a:lstStyle/>
        <a:p>
          <a:endParaRPr lang="en-US"/>
        </a:p>
      </dgm:t>
    </dgm:pt>
    <dgm:pt modelId="{1E6F64AB-FEF1-6A43-91D5-D85CF823719C}">
      <dgm:prSet/>
      <dgm:spPr/>
      <dgm:t>
        <a:bodyPr/>
        <a:lstStyle/>
        <a:p>
          <a:pPr>
            <a:lnSpc>
              <a:spcPct val="100000"/>
            </a:lnSpc>
          </a:pPr>
          <a:r>
            <a:rPr lang="en-GB" b="0" i="0"/>
            <a:t>Councils often need to move quickly and flexibly to be on the front foot when it comes to ‘doing things differently’.</a:t>
          </a:r>
          <a:endParaRPr lang="en-GB"/>
        </a:p>
      </dgm:t>
    </dgm:pt>
    <dgm:pt modelId="{202280C8-3F15-1145-9DC4-19F2E23D332A}" type="parTrans" cxnId="{766CD6D8-C5E3-BA44-8F53-894E43D53201}">
      <dgm:prSet/>
      <dgm:spPr/>
      <dgm:t>
        <a:bodyPr/>
        <a:lstStyle/>
        <a:p>
          <a:endParaRPr lang="en-GB"/>
        </a:p>
      </dgm:t>
    </dgm:pt>
    <dgm:pt modelId="{244833AB-A4CE-224E-BBAA-629575430CCC}" type="sibTrans" cxnId="{766CD6D8-C5E3-BA44-8F53-894E43D53201}">
      <dgm:prSet/>
      <dgm:spPr/>
      <dgm:t>
        <a:bodyPr/>
        <a:lstStyle/>
        <a:p>
          <a:endParaRPr lang="en-GB"/>
        </a:p>
      </dgm:t>
    </dgm:pt>
    <dgm:pt modelId="{44FB85F9-481A-7D4D-920A-6619E8D089EF}">
      <dgm:prSet/>
      <dgm:spPr/>
      <dgm:t>
        <a:bodyPr/>
        <a:lstStyle/>
        <a:p>
          <a:pPr>
            <a:lnSpc>
              <a:spcPct val="100000"/>
            </a:lnSpc>
          </a:pPr>
          <a:r>
            <a:rPr lang="en-GB" b="0" i="0"/>
            <a:t>Sometimes it is necessary to bring in extra capacity and specific expertise to be able to do this, and there can also be a need to seek independent challenge to test assumptions and policy design</a:t>
          </a:r>
        </a:p>
      </dgm:t>
    </dgm:pt>
    <dgm:pt modelId="{FC11FC5E-96D5-E443-A17E-4D71C49DC4FE}" type="parTrans" cxnId="{D5543CC0-E428-6F49-98A1-26AF9835E65B}">
      <dgm:prSet/>
      <dgm:spPr/>
      <dgm:t>
        <a:bodyPr/>
        <a:lstStyle/>
        <a:p>
          <a:endParaRPr lang="en-GB"/>
        </a:p>
      </dgm:t>
    </dgm:pt>
    <dgm:pt modelId="{BC88E5B4-7984-A642-8394-5E38A15BA4E6}" type="sibTrans" cxnId="{D5543CC0-E428-6F49-98A1-26AF9835E65B}">
      <dgm:prSet/>
      <dgm:spPr/>
      <dgm:t>
        <a:bodyPr/>
        <a:lstStyle/>
        <a:p>
          <a:endParaRPr lang="en-GB"/>
        </a:p>
      </dgm:t>
    </dgm:pt>
    <dgm:pt modelId="{2EC2B1B9-2BEF-4961-A764-1E129832E609}" type="pres">
      <dgm:prSet presAssocID="{93A7D38C-39BB-41A1-9F0E-175F57C69C83}" presName="root" presStyleCnt="0">
        <dgm:presLayoutVars>
          <dgm:dir/>
          <dgm:resizeHandles val="exact"/>
        </dgm:presLayoutVars>
      </dgm:prSet>
      <dgm:spPr/>
    </dgm:pt>
    <dgm:pt modelId="{B30B9E66-8F85-234F-B330-0D5D095842D5}" type="pres">
      <dgm:prSet presAssocID="{1E6F64AB-FEF1-6A43-91D5-D85CF823719C}" presName="compNode" presStyleCnt="0"/>
      <dgm:spPr/>
    </dgm:pt>
    <dgm:pt modelId="{5130BA72-0928-DD49-8AA3-6759F1FB12F6}" type="pres">
      <dgm:prSet presAssocID="{1E6F64AB-FEF1-6A43-91D5-D85CF823719C}" presName="bgRect" presStyleLbl="bgShp" presStyleIdx="0" presStyleCnt="6"/>
      <dgm:spPr/>
    </dgm:pt>
    <dgm:pt modelId="{17978AC6-D5B3-A140-A49A-31AF72BB50AA}" type="pres">
      <dgm:prSet presAssocID="{1E6F64AB-FEF1-6A43-91D5-D85CF823719C}"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spiration with solid fill"/>
        </a:ext>
      </dgm:extLst>
    </dgm:pt>
    <dgm:pt modelId="{62B44B6A-7D6B-B140-A79F-20A09372593D}" type="pres">
      <dgm:prSet presAssocID="{1E6F64AB-FEF1-6A43-91D5-D85CF823719C}" presName="spaceRect" presStyleCnt="0"/>
      <dgm:spPr/>
    </dgm:pt>
    <dgm:pt modelId="{E177333A-C4BF-764B-8017-44B3B5E59E66}" type="pres">
      <dgm:prSet presAssocID="{1E6F64AB-FEF1-6A43-91D5-D85CF823719C}" presName="parTx" presStyleLbl="revTx" presStyleIdx="0" presStyleCnt="6">
        <dgm:presLayoutVars>
          <dgm:chMax val="0"/>
          <dgm:chPref val="0"/>
        </dgm:presLayoutVars>
      </dgm:prSet>
      <dgm:spPr/>
    </dgm:pt>
    <dgm:pt modelId="{9DF4E475-50EC-9344-A8F4-B4DAC37958E5}" type="pres">
      <dgm:prSet presAssocID="{244833AB-A4CE-224E-BBAA-629575430CCC}" presName="sibTrans" presStyleCnt="0"/>
      <dgm:spPr/>
    </dgm:pt>
    <dgm:pt modelId="{ED5607F6-BB3B-4E40-A127-63C17BF128CB}" type="pres">
      <dgm:prSet presAssocID="{44FB85F9-481A-7D4D-920A-6619E8D089EF}" presName="compNode" presStyleCnt="0"/>
      <dgm:spPr/>
    </dgm:pt>
    <dgm:pt modelId="{983B6B9A-EDDC-3B4E-AFA1-D7F3B73DB3A9}" type="pres">
      <dgm:prSet presAssocID="{44FB85F9-481A-7D4D-920A-6619E8D089EF}" presName="bgRect" presStyleLbl="bgShp" presStyleIdx="1" presStyleCnt="6"/>
      <dgm:spPr/>
    </dgm:pt>
    <dgm:pt modelId="{E537595D-B2B7-3948-88B0-17673156D42C}" type="pres">
      <dgm:prSet presAssocID="{44FB85F9-481A-7D4D-920A-6619E8D089EF}"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ell Tower with solid fill"/>
        </a:ext>
      </dgm:extLst>
    </dgm:pt>
    <dgm:pt modelId="{46DF512C-274A-2B4A-B548-08D266DF4ACD}" type="pres">
      <dgm:prSet presAssocID="{44FB85F9-481A-7D4D-920A-6619E8D089EF}" presName="spaceRect" presStyleCnt="0"/>
      <dgm:spPr/>
    </dgm:pt>
    <dgm:pt modelId="{1FD12FF9-601B-994E-9639-19EB7BCD006C}" type="pres">
      <dgm:prSet presAssocID="{44FB85F9-481A-7D4D-920A-6619E8D089EF}" presName="parTx" presStyleLbl="revTx" presStyleIdx="1" presStyleCnt="6">
        <dgm:presLayoutVars>
          <dgm:chMax val="0"/>
          <dgm:chPref val="0"/>
        </dgm:presLayoutVars>
      </dgm:prSet>
      <dgm:spPr/>
    </dgm:pt>
    <dgm:pt modelId="{69DF03E2-4E0A-AC49-AB9E-3F263C9299DF}" type="pres">
      <dgm:prSet presAssocID="{BC88E5B4-7984-A642-8394-5E38A15BA4E6}" presName="sibTrans" presStyleCnt="0"/>
      <dgm:spPr/>
    </dgm:pt>
    <dgm:pt modelId="{E92AA47E-429E-47BF-A7E3-5D0F4624027C}" type="pres">
      <dgm:prSet presAssocID="{907E8B1F-DF58-4388-BC74-319DDF342657}" presName="compNode" presStyleCnt="0"/>
      <dgm:spPr/>
    </dgm:pt>
    <dgm:pt modelId="{879465C3-972A-4BAD-BC49-534049BAF8AA}" type="pres">
      <dgm:prSet presAssocID="{907E8B1F-DF58-4388-BC74-319DDF342657}" presName="bgRect" presStyleLbl="bgShp" presStyleIdx="2" presStyleCnt="6"/>
      <dgm:spPr/>
    </dgm:pt>
    <dgm:pt modelId="{1AD0674C-B27A-4254-9E5D-E427019C82D1}" type="pres">
      <dgm:prSet presAssocID="{907E8B1F-DF58-4388-BC74-319DDF34265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A45C0160-E66B-4814-B003-68E94DA067C8}" type="pres">
      <dgm:prSet presAssocID="{907E8B1F-DF58-4388-BC74-319DDF342657}" presName="spaceRect" presStyleCnt="0"/>
      <dgm:spPr/>
    </dgm:pt>
    <dgm:pt modelId="{51A2AACA-9FBF-4E04-8E3E-E973A1BBCC7E}" type="pres">
      <dgm:prSet presAssocID="{907E8B1F-DF58-4388-BC74-319DDF342657}" presName="parTx" presStyleLbl="revTx" presStyleIdx="2" presStyleCnt="6">
        <dgm:presLayoutVars>
          <dgm:chMax val="0"/>
          <dgm:chPref val="0"/>
        </dgm:presLayoutVars>
      </dgm:prSet>
      <dgm:spPr/>
    </dgm:pt>
    <dgm:pt modelId="{D20FFE09-462F-421D-A8CE-7B0CE4DAA4D6}" type="pres">
      <dgm:prSet presAssocID="{0DF7041A-E21E-4BDC-A43A-EA8CA3DE62D8}" presName="sibTrans" presStyleCnt="0"/>
      <dgm:spPr/>
    </dgm:pt>
    <dgm:pt modelId="{2E1FCA80-818F-48C4-8F1E-3C2A70DE8D85}" type="pres">
      <dgm:prSet presAssocID="{CB500A8F-F936-4136-A2CF-9D3245D02172}" presName="compNode" presStyleCnt="0"/>
      <dgm:spPr/>
    </dgm:pt>
    <dgm:pt modelId="{35AEE5AD-08F4-44BF-B047-A579A4CC3066}" type="pres">
      <dgm:prSet presAssocID="{CB500A8F-F936-4136-A2CF-9D3245D02172}" presName="bgRect" presStyleLbl="bgShp" presStyleIdx="3" presStyleCnt="6"/>
      <dgm:spPr/>
    </dgm:pt>
    <dgm:pt modelId="{86113F4B-578F-46BB-9B92-0DDC0D0EB5C5}" type="pres">
      <dgm:prSet presAssocID="{CB500A8F-F936-4136-A2CF-9D3245D0217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D1F5C9EE-6445-430F-B5BB-2179BC44F3D7}" type="pres">
      <dgm:prSet presAssocID="{CB500A8F-F936-4136-A2CF-9D3245D02172}" presName="spaceRect" presStyleCnt="0"/>
      <dgm:spPr/>
    </dgm:pt>
    <dgm:pt modelId="{C491FF8B-44B9-4491-BF2A-03FFBC4CE0E9}" type="pres">
      <dgm:prSet presAssocID="{CB500A8F-F936-4136-A2CF-9D3245D02172}" presName="parTx" presStyleLbl="revTx" presStyleIdx="3" presStyleCnt="6">
        <dgm:presLayoutVars>
          <dgm:chMax val="0"/>
          <dgm:chPref val="0"/>
        </dgm:presLayoutVars>
      </dgm:prSet>
      <dgm:spPr/>
    </dgm:pt>
    <dgm:pt modelId="{47E51B4E-87D9-480C-845D-14EF88DDE24A}" type="pres">
      <dgm:prSet presAssocID="{292D52F9-2D92-4E6F-85A3-BA42EDB1C81D}" presName="sibTrans" presStyleCnt="0"/>
      <dgm:spPr/>
    </dgm:pt>
    <dgm:pt modelId="{12332B2D-B536-41D3-8665-89C02C230E8B}" type="pres">
      <dgm:prSet presAssocID="{16BA2DBA-9468-4A79-831B-FBB36746E426}" presName="compNode" presStyleCnt="0"/>
      <dgm:spPr/>
    </dgm:pt>
    <dgm:pt modelId="{2CE83F0E-C240-4A92-9234-5DD7406C696D}" type="pres">
      <dgm:prSet presAssocID="{16BA2DBA-9468-4A79-831B-FBB36746E426}" presName="bgRect" presStyleLbl="bgShp" presStyleIdx="4" presStyleCnt="6"/>
      <dgm:spPr/>
    </dgm:pt>
    <dgm:pt modelId="{6CFD2441-C85F-4A06-A4AB-E96483215077}" type="pres">
      <dgm:prSet presAssocID="{16BA2DBA-9468-4A79-831B-FBB36746E42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15CD7E66-236E-4B55-B00C-E2509C1C782A}" type="pres">
      <dgm:prSet presAssocID="{16BA2DBA-9468-4A79-831B-FBB36746E426}" presName="spaceRect" presStyleCnt="0"/>
      <dgm:spPr/>
    </dgm:pt>
    <dgm:pt modelId="{5CC9A5AC-226A-495E-B7BC-0296F03620BA}" type="pres">
      <dgm:prSet presAssocID="{16BA2DBA-9468-4A79-831B-FBB36746E426}" presName="parTx" presStyleLbl="revTx" presStyleIdx="4" presStyleCnt="6">
        <dgm:presLayoutVars>
          <dgm:chMax val="0"/>
          <dgm:chPref val="0"/>
        </dgm:presLayoutVars>
      </dgm:prSet>
      <dgm:spPr/>
    </dgm:pt>
    <dgm:pt modelId="{5E09EE9F-9C61-4115-BF3E-9C6CA14BBBC1}" type="pres">
      <dgm:prSet presAssocID="{487015BD-671E-450A-A468-0FEB25371196}" presName="sibTrans" presStyleCnt="0"/>
      <dgm:spPr/>
    </dgm:pt>
    <dgm:pt modelId="{D2A0645E-9DC4-44CC-8EEB-19CECE2EA584}" type="pres">
      <dgm:prSet presAssocID="{35E50A82-6AF0-42A9-8550-9D01DBB11AB4}" presName="compNode" presStyleCnt="0"/>
      <dgm:spPr/>
    </dgm:pt>
    <dgm:pt modelId="{E6C5B550-931F-4069-B3AC-32F487059945}" type="pres">
      <dgm:prSet presAssocID="{35E50A82-6AF0-42A9-8550-9D01DBB11AB4}" presName="bgRect" presStyleLbl="bgShp" presStyleIdx="5" presStyleCnt="6"/>
      <dgm:spPr/>
    </dgm:pt>
    <dgm:pt modelId="{B4F84C09-45D3-4D2E-9C61-1076730D2247}" type="pres">
      <dgm:prSet presAssocID="{35E50A82-6AF0-42A9-8550-9D01DBB11AB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tract"/>
        </a:ext>
      </dgm:extLst>
    </dgm:pt>
    <dgm:pt modelId="{E5A56B8E-0B5F-4777-8405-26151C51470E}" type="pres">
      <dgm:prSet presAssocID="{35E50A82-6AF0-42A9-8550-9D01DBB11AB4}" presName="spaceRect" presStyleCnt="0"/>
      <dgm:spPr/>
    </dgm:pt>
    <dgm:pt modelId="{219A2C63-D707-4865-8834-4909C0C24E40}" type="pres">
      <dgm:prSet presAssocID="{35E50A82-6AF0-42A9-8550-9D01DBB11AB4}" presName="parTx" presStyleLbl="revTx" presStyleIdx="5" presStyleCnt="6">
        <dgm:presLayoutVars>
          <dgm:chMax val="0"/>
          <dgm:chPref val="0"/>
        </dgm:presLayoutVars>
      </dgm:prSet>
      <dgm:spPr/>
    </dgm:pt>
  </dgm:ptLst>
  <dgm:cxnLst>
    <dgm:cxn modelId="{001A0B1A-511A-7743-BFB9-B2BF9E7504C8}" type="presOf" srcId="{44FB85F9-481A-7D4D-920A-6619E8D089EF}" destId="{1FD12FF9-601B-994E-9639-19EB7BCD006C}" srcOrd="0" destOrd="0" presId="urn:microsoft.com/office/officeart/2018/2/layout/IconVerticalSolidList"/>
    <dgm:cxn modelId="{91EBA033-C271-4333-8BBB-DCD1ADE96496}" srcId="{93A7D38C-39BB-41A1-9F0E-175F57C69C83}" destId="{35E50A82-6AF0-42A9-8550-9D01DBB11AB4}" srcOrd="5" destOrd="0" parTransId="{121B08AA-6DD6-4CAE-A57D-1B43A69C5BE4}" sibTransId="{602E48C8-D818-40EA-80B2-A81387D9FE92}"/>
    <dgm:cxn modelId="{7AFA0055-C61E-4755-AFC0-556E39A3FF3A}" type="presOf" srcId="{93A7D38C-39BB-41A1-9F0E-175F57C69C83}" destId="{2EC2B1B9-2BEF-4961-A764-1E129832E609}" srcOrd="0" destOrd="0" presId="urn:microsoft.com/office/officeart/2018/2/layout/IconVerticalSolidList"/>
    <dgm:cxn modelId="{DF838175-4818-D44A-A940-F5928DE41AA7}" type="presOf" srcId="{35E50A82-6AF0-42A9-8550-9D01DBB11AB4}" destId="{219A2C63-D707-4865-8834-4909C0C24E40}" srcOrd="0" destOrd="0" presId="urn:microsoft.com/office/officeart/2018/2/layout/IconVerticalSolidList"/>
    <dgm:cxn modelId="{109B3886-A126-410E-8F39-CEDFB5E76037}" srcId="{93A7D38C-39BB-41A1-9F0E-175F57C69C83}" destId="{CB500A8F-F936-4136-A2CF-9D3245D02172}" srcOrd="3" destOrd="0" parTransId="{9D989F79-E394-4945-834B-1D401495849E}" sibTransId="{292D52F9-2D92-4E6F-85A3-BA42EDB1C81D}"/>
    <dgm:cxn modelId="{7DB7D7A2-AA44-144D-B994-5195B1E4C359}" type="presOf" srcId="{CB500A8F-F936-4136-A2CF-9D3245D02172}" destId="{C491FF8B-44B9-4491-BF2A-03FFBC4CE0E9}" srcOrd="0" destOrd="0" presId="urn:microsoft.com/office/officeart/2018/2/layout/IconVerticalSolidList"/>
    <dgm:cxn modelId="{DA1269B9-94CC-7F46-99B5-AE2395A3B3BC}" type="presOf" srcId="{1E6F64AB-FEF1-6A43-91D5-D85CF823719C}" destId="{E177333A-C4BF-764B-8017-44B3B5E59E66}" srcOrd="0" destOrd="0" presId="urn:microsoft.com/office/officeart/2018/2/layout/IconVerticalSolidList"/>
    <dgm:cxn modelId="{D5543CC0-E428-6F49-98A1-26AF9835E65B}" srcId="{93A7D38C-39BB-41A1-9F0E-175F57C69C83}" destId="{44FB85F9-481A-7D4D-920A-6619E8D089EF}" srcOrd="1" destOrd="0" parTransId="{FC11FC5E-96D5-E443-A17E-4D71C49DC4FE}" sibTransId="{BC88E5B4-7984-A642-8394-5E38A15BA4E6}"/>
    <dgm:cxn modelId="{4B93BFC9-614B-9148-A98D-81A2BBA192A9}" type="presOf" srcId="{16BA2DBA-9468-4A79-831B-FBB36746E426}" destId="{5CC9A5AC-226A-495E-B7BC-0296F03620BA}" srcOrd="0" destOrd="0" presId="urn:microsoft.com/office/officeart/2018/2/layout/IconVerticalSolidList"/>
    <dgm:cxn modelId="{766CD6D8-C5E3-BA44-8F53-894E43D53201}" srcId="{93A7D38C-39BB-41A1-9F0E-175F57C69C83}" destId="{1E6F64AB-FEF1-6A43-91D5-D85CF823719C}" srcOrd="0" destOrd="0" parTransId="{202280C8-3F15-1145-9DC4-19F2E23D332A}" sibTransId="{244833AB-A4CE-224E-BBAA-629575430CCC}"/>
    <dgm:cxn modelId="{93E67BDF-6DF4-4277-9CD9-8B9B37D892FC}" srcId="{93A7D38C-39BB-41A1-9F0E-175F57C69C83}" destId="{16BA2DBA-9468-4A79-831B-FBB36746E426}" srcOrd="4" destOrd="0" parTransId="{8E6CBFE2-A13B-4737-9CB3-48D3875F2D3C}" sibTransId="{487015BD-671E-450A-A468-0FEB25371196}"/>
    <dgm:cxn modelId="{4F711CFD-7971-DE4B-8DE2-39DF6D0A2062}" type="presOf" srcId="{907E8B1F-DF58-4388-BC74-319DDF342657}" destId="{51A2AACA-9FBF-4E04-8E3E-E973A1BBCC7E}" srcOrd="0" destOrd="0" presId="urn:microsoft.com/office/officeart/2018/2/layout/IconVerticalSolidList"/>
    <dgm:cxn modelId="{1CF48AFD-2BA3-4115-AB65-642E872DC361}" srcId="{93A7D38C-39BB-41A1-9F0E-175F57C69C83}" destId="{907E8B1F-DF58-4388-BC74-319DDF342657}" srcOrd="2" destOrd="0" parTransId="{C088C001-4FF1-4CFF-ACFD-850694B79588}" sibTransId="{0DF7041A-E21E-4BDC-A43A-EA8CA3DE62D8}"/>
    <dgm:cxn modelId="{DDC32C26-4642-A347-973B-9305A0F32A13}" type="presParOf" srcId="{2EC2B1B9-2BEF-4961-A764-1E129832E609}" destId="{B30B9E66-8F85-234F-B330-0D5D095842D5}" srcOrd="0" destOrd="0" presId="urn:microsoft.com/office/officeart/2018/2/layout/IconVerticalSolidList"/>
    <dgm:cxn modelId="{20735E04-190A-8647-909F-EA85E7619C29}" type="presParOf" srcId="{B30B9E66-8F85-234F-B330-0D5D095842D5}" destId="{5130BA72-0928-DD49-8AA3-6759F1FB12F6}" srcOrd="0" destOrd="0" presId="urn:microsoft.com/office/officeart/2018/2/layout/IconVerticalSolidList"/>
    <dgm:cxn modelId="{C4F686C2-445A-D246-9A1A-45F9FB450AF1}" type="presParOf" srcId="{B30B9E66-8F85-234F-B330-0D5D095842D5}" destId="{17978AC6-D5B3-A140-A49A-31AF72BB50AA}" srcOrd="1" destOrd="0" presId="urn:microsoft.com/office/officeart/2018/2/layout/IconVerticalSolidList"/>
    <dgm:cxn modelId="{B268E183-945F-724D-A4CC-122D37B781C2}" type="presParOf" srcId="{B30B9E66-8F85-234F-B330-0D5D095842D5}" destId="{62B44B6A-7D6B-B140-A79F-20A09372593D}" srcOrd="2" destOrd="0" presId="urn:microsoft.com/office/officeart/2018/2/layout/IconVerticalSolidList"/>
    <dgm:cxn modelId="{480AFFEC-127B-8E45-8A9C-674AF32B77FA}" type="presParOf" srcId="{B30B9E66-8F85-234F-B330-0D5D095842D5}" destId="{E177333A-C4BF-764B-8017-44B3B5E59E66}" srcOrd="3" destOrd="0" presId="urn:microsoft.com/office/officeart/2018/2/layout/IconVerticalSolidList"/>
    <dgm:cxn modelId="{8494663B-D5EA-114C-B382-8578ABA06EED}" type="presParOf" srcId="{2EC2B1B9-2BEF-4961-A764-1E129832E609}" destId="{9DF4E475-50EC-9344-A8F4-B4DAC37958E5}" srcOrd="1" destOrd="0" presId="urn:microsoft.com/office/officeart/2018/2/layout/IconVerticalSolidList"/>
    <dgm:cxn modelId="{5E67FCA5-B400-E94A-A8BF-634C2E2A6C4E}" type="presParOf" srcId="{2EC2B1B9-2BEF-4961-A764-1E129832E609}" destId="{ED5607F6-BB3B-4E40-A127-63C17BF128CB}" srcOrd="2" destOrd="0" presId="urn:microsoft.com/office/officeart/2018/2/layout/IconVerticalSolidList"/>
    <dgm:cxn modelId="{B16309E8-11EC-A14A-893F-60B2B07BF65B}" type="presParOf" srcId="{ED5607F6-BB3B-4E40-A127-63C17BF128CB}" destId="{983B6B9A-EDDC-3B4E-AFA1-D7F3B73DB3A9}" srcOrd="0" destOrd="0" presId="urn:microsoft.com/office/officeart/2018/2/layout/IconVerticalSolidList"/>
    <dgm:cxn modelId="{280F3999-9B1F-F741-A61E-7D72CA51170F}" type="presParOf" srcId="{ED5607F6-BB3B-4E40-A127-63C17BF128CB}" destId="{E537595D-B2B7-3948-88B0-17673156D42C}" srcOrd="1" destOrd="0" presId="urn:microsoft.com/office/officeart/2018/2/layout/IconVerticalSolidList"/>
    <dgm:cxn modelId="{E2B10AA5-36B2-0A45-A9D2-C3035B1FAD2E}" type="presParOf" srcId="{ED5607F6-BB3B-4E40-A127-63C17BF128CB}" destId="{46DF512C-274A-2B4A-B548-08D266DF4ACD}" srcOrd="2" destOrd="0" presId="urn:microsoft.com/office/officeart/2018/2/layout/IconVerticalSolidList"/>
    <dgm:cxn modelId="{1833103D-79D1-764F-9FE1-5D4190914432}" type="presParOf" srcId="{ED5607F6-BB3B-4E40-A127-63C17BF128CB}" destId="{1FD12FF9-601B-994E-9639-19EB7BCD006C}" srcOrd="3" destOrd="0" presId="urn:microsoft.com/office/officeart/2018/2/layout/IconVerticalSolidList"/>
    <dgm:cxn modelId="{22AF611C-67D1-8D4F-AE9A-86D349337D6E}" type="presParOf" srcId="{2EC2B1B9-2BEF-4961-A764-1E129832E609}" destId="{69DF03E2-4E0A-AC49-AB9E-3F263C9299DF}" srcOrd="3" destOrd="0" presId="urn:microsoft.com/office/officeart/2018/2/layout/IconVerticalSolidList"/>
    <dgm:cxn modelId="{3EDC9B20-12CF-2F4F-A87B-A2F9990ACAD0}" type="presParOf" srcId="{2EC2B1B9-2BEF-4961-A764-1E129832E609}" destId="{E92AA47E-429E-47BF-A7E3-5D0F4624027C}" srcOrd="4" destOrd="0" presId="urn:microsoft.com/office/officeart/2018/2/layout/IconVerticalSolidList"/>
    <dgm:cxn modelId="{4A3FD591-E42A-4C4A-AAEF-5238BE8E48AC}" type="presParOf" srcId="{E92AA47E-429E-47BF-A7E3-5D0F4624027C}" destId="{879465C3-972A-4BAD-BC49-534049BAF8AA}" srcOrd="0" destOrd="0" presId="urn:microsoft.com/office/officeart/2018/2/layout/IconVerticalSolidList"/>
    <dgm:cxn modelId="{70566969-8C36-824E-81F7-FB1019AC7197}" type="presParOf" srcId="{E92AA47E-429E-47BF-A7E3-5D0F4624027C}" destId="{1AD0674C-B27A-4254-9E5D-E427019C82D1}" srcOrd="1" destOrd="0" presId="urn:microsoft.com/office/officeart/2018/2/layout/IconVerticalSolidList"/>
    <dgm:cxn modelId="{F1D685D4-028A-3A48-AEDB-165208BB90B9}" type="presParOf" srcId="{E92AA47E-429E-47BF-A7E3-5D0F4624027C}" destId="{A45C0160-E66B-4814-B003-68E94DA067C8}" srcOrd="2" destOrd="0" presId="urn:microsoft.com/office/officeart/2018/2/layout/IconVerticalSolidList"/>
    <dgm:cxn modelId="{81561F9C-002A-C74E-B0CB-7822AEC87DB3}" type="presParOf" srcId="{E92AA47E-429E-47BF-A7E3-5D0F4624027C}" destId="{51A2AACA-9FBF-4E04-8E3E-E973A1BBCC7E}" srcOrd="3" destOrd="0" presId="urn:microsoft.com/office/officeart/2018/2/layout/IconVerticalSolidList"/>
    <dgm:cxn modelId="{DEA33F45-2077-1F4F-98D9-100EF1698694}" type="presParOf" srcId="{2EC2B1B9-2BEF-4961-A764-1E129832E609}" destId="{D20FFE09-462F-421D-A8CE-7B0CE4DAA4D6}" srcOrd="5" destOrd="0" presId="urn:microsoft.com/office/officeart/2018/2/layout/IconVerticalSolidList"/>
    <dgm:cxn modelId="{CAAF56AC-14F1-284F-9590-4C5990A84EF6}" type="presParOf" srcId="{2EC2B1B9-2BEF-4961-A764-1E129832E609}" destId="{2E1FCA80-818F-48C4-8F1E-3C2A70DE8D85}" srcOrd="6" destOrd="0" presId="urn:microsoft.com/office/officeart/2018/2/layout/IconVerticalSolidList"/>
    <dgm:cxn modelId="{5B48C8CD-F628-2541-9EDE-3072A9BADCF5}" type="presParOf" srcId="{2E1FCA80-818F-48C4-8F1E-3C2A70DE8D85}" destId="{35AEE5AD-08F4-44BF-B047-A579A4CC3066}" srcOrd="0" destOrd="0" presId="urn:microsoft.com/office/officeart/2018/2/layout/IconVerticalSolidList"/>
    <dgm:cxn modelId="{C2CA2984-885B-7C46-B421-5B7A96B7F5F6}" type="presParOf" srcId="{2E1FCA80-818F-48C4-8F1E-3C2A70DE8D85}" destId="{86113F4B-578F-46BB-9B92-0DDC0D0EB5C5}" srcOrd="1" destOrd="0" presId="urn:microsoft.com/office/officeart/2018/2/layout/IconVerticalSolidList"/>
    <dgm:cxn modelId="{460CD2F6-A72E-6346-ADA1-35EEFA83141E}" type="presParOf" srcId="{2E1FCA80-818F-48C4-8F1E-3C2A70DE8D85}" destId="{D1F5C9EE-6445-430F-B5BB-2179BC44F3D7}" srcOrd="2" destOrd="0" presId="urn:microsoft.com/office/officeart/2018/2/layout/IconVerticalSolidList"/>
    <dgm:cxn modelId="{E6077FE2-2C28-EA47-AAB9-A30439820BEC}" type="presParOf" srcId="{2E1FCA80-818F-48C4-8F1E-3C2A70DE8D85}" destId="{C491FF8B-44B9-4491-BF2A-03FFBC4CE0E9}" srcOrd="3" destOrd="0" presId="urn:microsoft.com/office/officeart/2018/2/layout/IconVerticalSolidList"/>
    <dgm:cxn modelId="{90A9C035-277C-424A-BE86-E171415158AC}" type="presParOf" srcId="{2EC2B1B9-2BEF-4961-A764-1E129832E609}" destId="{47E51B4E-87D9-480C-845D-14EF88DDE24A}" srcOrd="7" destOrd="0" presId="urn:microsoft.com/office/officeart/2018/2/layout/IconVerticalSolidList"/>
    <dgm:cxn modelId="{F9DF0837-7149-3242-BD45-4754E91AE876}" type="presParOf" srcId="{2EC2B1B9-2BEF-4961-A764-1E129832E609}" destId="{12332B2D-B536-41D3-8665-89C02C230E8B}" srcOrd="8" destOrd="0" presId="urn:microsoft.com/office/officeart/2018/2/layout/IconVerticalSolidList"/>
    <dgm:cxn modelId="{A161B5E9-E92F-294B-83EE-1D320A2F3C6A}" type="presParOf" srcId="{12332B2D-B536-41D3-8665-89C02C230E8B}" destId="{2CE83F0E-C240-4A92-9234-5DD7406C696D}" srcOrd="0" destOrd="0" presId="urn:microsoft.com/office/officeart/2018/2/layout/IconVerticalSolidList"/>
    <dgm:cxn modelId="{07D94302-88B4-AC4E-953B-3DECD41223B8}" type="presParOf" srcId="{12332B2D-B536-41D3-8665-89C02C230E8B}" destId="{6CFD2441-C85F-4A06-A4AB-E96483215077}" srcOrd="1" destOrd="0" presId="urn:microsoft.com/office/officeart/2018/2/layout/IconVerticalSolidList"/>
    <dgm:cxn modelId="{63FA7B35-2329-7D4C-8430-063C983CA499}" type="presParOf" srcId="{12332B2D-B536-41D3-8665-89C02C230E8B}" destId="{15CD7E66-236E-4B55-B00C-E2509C1C782A}" srcOrd="2" destOrd="0" presId="urn:microsoft.com/office/officeart/2018/2/layout/IconVerticalSolidList"/>
    <dgm:cxn modelId="{AD2E27AC-A1D6-5B41-8B43-3539639BD156}" type="presParOf" srcId="{12332B2D-B536-41D3-8665-89C02C230E8B}" destId="{5CC9A5AC-226A-495E-B7BC-0296F03620BA}" srcOrd="3" destOrd="0" presId="urn:microsoft.com/office/officeart/2018/2/layout/IconVerticalSolidList"/>
    <dgm:cxn modelId="{35C9644F-CC38-D743-B39E-9997EEA2EEFC}" type="presParOf" srcId="{2EC2B1B9-2BEF-4961-A764-1E129832E609}" destId="{5E09EE9F-9C61-4115-BF3E-9C6CA14BBBC1}" srcOrd="9" destOrd="0" presId="urn:microsoft.com/office/officeart/2018/2/layout/IconVerticalSolidList"/>
    <dgm:cxn modelId="{BF85CADD-8B44-EA4F-90BF-8A3ED8691DB0}" type="presParOf" srcId="{2EC2B1B9-2BEF-4961-A764-1E129832E609}" destId="{D2A0645E-9DC4-44CC-8EEB-19CECE2EA584}" srcOrd="10" destOrd="0" presId="urn:microsoft.com/office/officeart/2018/2/layout/IconVerticalSolidList"/>
    <dgm:cxn modelId="{E10D6635-C9C8-8F48-8E1E-E835247B5C89}" type="presParOf" srcId="{D2A0645E-9DC4-44CC-8EEB-19CECE2EA584}" destId="{E6C5B550-931F-4069-B3AC-32F487059945}" srcOrd="0" destOrd="0" presId="urn:microsoft.com/office/officeart/2018/2/layout/IconVerticalSolidList"/>
    <dgm:cxn modelId="{BD553C31-A54B-7B4A-A58E-4552FC578010}" type="presParOf" srcId="{D2A0645E-9DC4-44CC-8EEB-19CECE2EA584}" destId="{B4F84C09-45D3-4D2E-9C61-1076730D2247}" srcOrd="1" destOrd="0" presId="urn:microsoft.com/office/officeart/2018/2/layout/IconVerticalSolidList"/>
    <dgm:cxn modelId="{998BDFAE-B247-6347-B76D-CB121933817A}" type="presParOf" srcId="{D2A0645E-9DC4-44CC-8EEB-19CECE2EA584}" destId="{E5A56B8E-0B5F-4777-8405-26151C51470E}" srcOrd="2" destOrd="0" presId="urn:microsoft.com/office/officeart/2018/2/layout/IconVerticalSolidList"/>
    <dgm:cxn modelId="{D0178274-EBCD-3046-B6BB-B6B79662DF9E}" type="presParOf" srcId="{D2A0645E-9DC4-44CC-8EEB-19CECE2EA584}" destId="{219A2C63-D707-4865-8834-4909C0C24E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A25105-D07D-4052-8E6F-1CB6974B2764}" type="doc">
      <dgm:prSet loTypeId="urn:microsoft.com/office/officeart/2017/3/layout/HorizontalLabelsTimeline" loCatId="process" qsTypeId="urn:microsoft.com/office/officeart/2005/8/quickstyle/simple2" qsCatId="simple" csTypeId="urn:microsoft.com/office/officeart/2005/8/colors/colorful2" csCatId="colorful" phldr="1"/>
      <dgm:spPr/>
      <dgm:t>
        <a:bodyPr/>
        <a:lstStyle/>
        <a:p>
          <a:endParaRPr lang="en-US"/>
        </a:p>
      </dgm:t>
    </dgm:pt>
    <dgm:pt modelId="{9DF6BD04-E61B-4A44-A5A3-2919E45DF542}">
      <dgm:prSet/>
      <dgm:spPr/>
      <dgm:t>
        <a:bodyPr/>
        <a:lstStyle/>
        <a:p>
          <a:pPr>
            <a:defRPr b="1"/>
          </a:pPr>
          <a:r>
            <a:rPr lang="en-US" dirty="0"/>
            <a:t>28 Jan</a:t>
          </a:r>
        </a:p>
      </dgm:t>
    </dgm:pt>
    <dgm:pt modelId="{B5EACAB6-5B38-4F98-96C0-7299555F4763}" type="parTrans" cxnId="{2628A122-F335-4F8B-ACAD-FB111B07A04C}">
      <dgm:prSet/>
      <dgm:spPr/>
      <dgm:t>
        <a:bodyPr/>
        <a:lstStyle/>
        <a:p>
          <a:endParaRPr lang="en-US"/>
        </a:p>
      </dgm:t>
    </dgm:pt>
    <dgm:pt modelId="{725FE8C0-9333-462B-A64E-A25FB07550B9}" type="sibTrans" cxnId="{2628A122-F335-4F8B-ACAD-FB111B07A04C}">
      <dgm:prSet/>
      <dgm:spPr/>
      <dgm:t>
        <a:bodyPr/>
        <a:lstStyle/>
        <a:p>
          <a:endParaRPr lang="en-US"/>
        </a:p>
      </dgm:t>
    </dgm:pt>
    <dgm:pt modelId="{4ED2375D-B5CB-4295-981B-76803F7BEA0E}">
      <dgm:prSet/>
      <dgm:spPr/>
      <dgm:t>
        <a:bodyPr/>
        <a:lstStyle/>
        <a:p>
          <a:r>
            <a:rPr lang="en-US" dirty="0"/>
            <a:t>North &amp; East &amp; Cumbria Coop Party Regional Conference</a:t>
          </a:r>
        </a:p>
      </dgm:t>
    </dgm:pt>
    <dgm:pt modelId="{CE20C5FA-A041-49E8-94C7-1A7D221BB99C}" type="parTrans" cxnId="{8748302B-838B-4329-8BDE-E5E1F8FAE304}">
      <dgm:prSet/>
      <dgm:spPr/>
      <dgm:t>
        <a:bodyPr/>
        <a:lstStyle/>
        <a:p>
          <a:endParaRPr lang="en-US"/>
        </a:p>
      </dgm:t>
    </dgm:pt>
    <dgm:pt modelId="{698B47D2-AB5D-49A7-8B37-A5895932F11D}" type="sibTrans" cxnId="{8748302B-838B-4329-8BDE-E5E1F8FAE304}">
      <dgm:prSet/>
      <dgm:spPr/>
      <dgm:t>
        <a:bodyPr/>
        <a:lstStyle/>
        <a:p>
          <a:endParaRPr lang="en-US"/>
        </a:p>
      </dgm:t>
    </dgm:pt>
    <dgm:pt modelId="{EFCAB75F-EF1D-434A-865C-FBB6B73109F0}">
      <dgm:prSet/>
      <dgm:spPr/>
      <dgm:t>
        <a:bodyPr/>
        <a:lstStyle/>
        <a:p>
          <a:pPr>
            <a:defRPr b="1"/>
          </a:pPr>
          <a:r>
            <a:rPr lang="en-US" dirty="0"/>
            <a:t>17 - 19 Feb</a:t>
          </a:r>
        </a:p>
      </dgm:t>
    </dgm:pt>
    <dgm:pt modelId="{2C1EA206-BA93-47AE-ADE6-3AE8BE8F4346}" type="parTrans" cxnId="{949B3412-0B0F-45C0-AAAF-FA039B20D6AA}">
      <dgm:prSet/>
      <dgm:spPr/>
      <dgm:t>
        <a:bodyPr/>
        <a:lstStyle/>
        <a:p>
          <a:endParaRPr lang="en-US"/>
        </a:p>
      </dgm:t>
    </dgm:pt>
    <dgm:pt modelId="{1DB49E1E-A18B-408C-B8F1-53A0BE1040A6}" type="sibTrans" cxnId="{949B3412-0B0F-45C0-AAAF-FA039B20D6AA}">
      <dgm:prSet/>
      <dgm:spPr/>
      <dgm:t>
        <a:bodyPr/>
        <a:lstStyle/>
        <a:p>
          <a:endParaRPr lang="en-US"/>
        </a:p>
      </dgm:t>
    </dgm:pt>
    <dgm:pt modelId="{E615440B-264B-448D-AB66-1818CC229B90}">
      <dgm:prSet/>
      <dgm:spPr/>
      <dgm:t>
        <a:bodyPr/>
        <a:lstStyle/>
        <a:p>
          <a:r>
            <a:rPr lang="en-US" dirty="0"/>
            <a:t>Scottish Labour Conference - Edinburgh</a:t>
          </a:r>
        </a:p>
      </dgm:t>
    </dgm:pt>
    <dgm:pt modelId="{ECE16307-1297-4A70-870D-B67B79A8A4A2}" type="parTrans" cxnId="{FEFD8B34-020C-4EE9-B878-00816AF66120}">
      <dgm:prSet/>
      <dgm:spPr/>
      <dgm:t>
        <a:bodyPr/>
        <a:lstStyle/>
        <a:p>
          <a:endParaRPr lang="en-US"/>
        </a:p>
      </dgm:t>
    </dgm:pt>
    <dgm:pt modelId="{BFEC1289-6CC9-435D-BC9F-12CC41C43577}" type="sibTrans" cxnId="{FEFD8B34-020C-4EE9-B878-00816AF66120}">
      <dgm:prSet/>
      <dgm:spPr/>
      <dgm:t>
        <a:bodyPr/>
        <a:lstStyle/>
        <a:p>
          <a:endParaRPr lang="en-US"/>
        </a:p>
      </dgm:t>
    </dgm:pt>
    <dgm:pt modelId="{E86AEE4A-B50D-4246-ADF4-D66888F9F567}">
      <dgm:prSet/>
      <dgm:spPr/>
      <dgm:t>
        <a:bodyPr/>
        <a:lstStyle/>
        <a:p>
          <a:pPr>
            <a:defRPr b="1"/>
          </a:pPr>
          <a:r>
            <a:rPr lang="en-US" dirty="0"/>
            <a:t>11 - 12 Feb</a:t>
          </a:r>
        </a:p>
      </dgm:t>
    </dgm:pt>
    <dgm:pt modelId="{B1840AAE-0B4A-4DED-B957-6F4BE7C18316}" type="parTrans" cxnId="{183F9C8B-6C00-4EC8-9F06-C3DFD6BF3AA2}">
      <dgm:prSet/>
      <dgm:spPr/>
      <dgm:t>
        <a:bodyPr/>
        <a:lstStyle/>
        <a:p>
          <a:endParaRPr lang="en-US"/>
        </a:p>
      </dgm:t>
    </dgm:pt>
    <dgm:pt modelId="{9081CE32-5620-45A1-A446-9E0C0E81E194}" type="sibTrans" cxnId="{183F9C8B-6C00-4EC8-9F06-C3DFD6BF3AA2}">
      <dgm:prSet/>
      <dgm:spPr/>
      <dgm:t>
        <a:bodyPr/>
        <a:lstStyle/>
        <a:p>
          <a:endParaRPr lang="en-US"/>
        </a:p>
      </dgm:t>
    </dgm:pt>
    <dgm:pt modelId="{1BD25AC7-6E85-4A8F-8D05-A2EA71835B43}">
      <dgm:prSet/>
      <dgm:spPr/>
      <dgm:t>
        <a:bodyPr/>
        <a:lstStyle/>
        <a:p>
          <a:r>
            <a:rPr lang="en-US" dirty="0"/>
            <a:t>Labour Local Government Conference - Nottingham</a:t>
          </a:r>
        </a:p>
      </dgm:t>
    </dgm:pt>
    <dgm:pt modelId="{23776D15-3643-4C3A-8D39-E4603628B9AC}" type="parTrans" cxnId="{3A99692D-D72E-49BE-BC48-6F4E43E603DC}">
      <dgm:prSet/>
      <dgm:spPr/>
      <dgm:t>
        <a:bodyPr/>
        <a:lstStyle/>
        <a:p>
          <a:endParaRPr lang="en-US"/>
        </a:p>
      </dgm:t>
    </dgm:pt>
    <dgm:pt modelId="{32F3A77E-2DF0-4DF6-90FD-5CE3D98450E7}" type="sibTrans" cxnId="{3A99692D-D72E-49BE-BC48-6F4E43E603DC}">
      <dgm:prSet/>
      <dgm:spPr/>
      <dgm:t>
        <a:bodyPr/>
        <a:lstStyle/>
        <a:p>
          <a:endParaRPr lang="en-US"/>
        </a:p>
      </dgm:t>
    </dgm:pt>
    <dgm:pt modelId="{B2CDA9F8-4DF2-4386-95F3-A72390D39339}">
      <dgm:prSet/>
      <dgm:spPr/>
      <dgm:t>
        <a:bodyPr/>
        <a:lstStyle/>
        <a:p>
          <a:pPr>
            <a:defRPr b="1"/>
          </a:pPr>
          <a:r>
            <a:rPr lang="en-US" dirty="0"/>
            <a:t>4 – 6 July</a:t>
          </a:r>
        </a:p>
      </dgm:t>
    </dgm:pt>
    <dgm:pt modelId="{20E78E0C-ED4A-4F57-B389-BB09CB15A89C}" type="parTrans" cxnId="{0729E88A-887E-49FC-8B36-13DD0F8F3DDD}">
      <dgm:prSet/>
      <dgm:spPr/>
      <dgm:t>
        <a:bodyPr/>
        <a:lstStyle/>
        <a:p>
          <a:endParaRPr lang="en-US"/>
        </a:p>
      </dgm:t>
    </dgm:pt>
    <dgm:pt modelId="{2F6733DE-9E4D-4342-8149-D298B42F7161}" type="sibTrans" cxnId="{0729E88A-887E-49FC-8B36-13DD0F8F3DDD}">
      <dgm:prSet/>
      <dgm:spPr/>
      <dgm:t>
        <a:bodyPr/>
        <a:lstStyle/>
        <a:p>
          <a:endParaRPr lang="en-US"/>
        </a:p>
      </dgm:t>
    </dgm:pt>
    <dgm:pt modelId="{1E757987-A031-49FE-A28E-1BBBA5CA9DD6}">
      <dgm:prSet/>
      <dgm:spPr/>
      <dgm:t>
        <a:bodyPr/>
        <a:lstStyle/>
        <a:p>
          <a:r>
            <a:rPr lang="en-US" dirty="0"/>
            <a:t>LGA Conference &amp; Exhibition - Bournemouth</a:t>
          </a:r>
        </a:p>
      </dgm:t>
    </dgm:pt>
    <dgm:pt modelId="{33836D0E-B586-42D6-B9D6-726CA400E139}" type="parTrans" cxnId="{2D37789B-6013-4B16-B351-094EDF64967E}">
      <dgm:prSet/>
      <dgm:spPr/>
      <dgm:t>
        <a:bodyPr/>
        <a:lstStyle/>
        <a:p>
          <a:endParaRPr lang="en-US"/>
        </a:p>
      </dgm:t>
    </dgm:pt>
    <dgm:pt modelId="{C178416D-E0F8-46C9-9CD4-C4467D1FD493}" type="sibTrans" cxnId="{2D37789B-6013-4B16-B351-094EDF64967E}">
      <dgm:prSet/>
      <dgm:spPr/>
      <dgm:t>
        <a:bodyPr/>
        <a:lstStyle/>
        <a:p>
          <a:endParaRPr lang="en-US"/>
        </a:p>
      </dgm:t>
    </dgm:pt>
    <dgm:pt modelId="{62C88829-D697-4753-BDEE-6AFE0C4E5E2A}">
      <dgm:prSet/>
      <dgm:spPr/>
      <dgm:t>
        <a:bodyPr/>
        <a:lstStyle/>
        <a:p>
          <a:pPr>
            <a:defRPr b="1"/>
          </a:pPr>
          <a:r>
            <a:rPr lang="en-US" dirty="0"/>
            <a:t>19 - 20 May</a:t>
          </a:r>
        </a:p>
      </dgm:t>
    </dgm:pt>
    <dgm:pt modelId="{181591D1-FCBD-4506-AF07-3C8BFB3B7B3E}" type="parTrans" cxnId="{1BC2A31B-4903-4C82-891D-D46405E1A5B7}">
      <dgm:prSet/>
      <dgm:spPr/>
      <dgm:t>
        <a:bodyPr/>
        <a:lstStyle/>
        <a:p>
          <a:endParaRPr lang="en-US"/>
        </a:p>
      </dgm:t>
    </dgm:pt>
    <dgm:pt modelId="{601B3838-AB0C-43FA-AF74-0D6BF7E3EF8F}" type="sibTrans" cxnId="{1BC2A31B-4903-4C82-891D-D46405E1A5B7}">
      <dgm:prSet/>
      <dgm:spPr/>
      <dgm:t>
        <a:bodyPr/>
        <a:lstStyle/>
        <a:p>
          <a:endParaRPr lang="en-US"/>
        </a:p>
      </dgm:t>
    </dgm:pt>
    <dgm:pt modelId="{21F325C2-0C03-45D1-B063-292055503087}">
      <dgm:prSet/>
      <dgm:spPr/>
      <dgm:t>
        <a:bodyPr/>
        <a:lstStyle/>
        <a:p>
          <a:r>
            <a:rPr lang="en-US" dirty="0"/>
            <a:t>Stir to Action Urban Playground – Trafford, GM</a:t>
          </a:r>
        </a:p>
      </dgm:t>
    </dgm:pt>
    <dgm:pt modelId="{76AC1D95-8BD3-47BB-A9FF-53FBD0B5F6B5}" type="parTrans" cxnId="{E22BD071-67B6-4C42-9071-1659769CF054}">
      <dgm:prSet/>
      <dgm:spPr/>
      <dgm:t>
        <a:bodyPr/>
        <a:lstStyle/>
        <a:p>
          <a:endParaRPr lang="en-US"/>
        </a:p>
      </dgm:t>
    </dgm:pt>
    <dgm:pt modelId="{40EB62A5-BB66-47FE-80F3-917081897DB6}" type="sibTrans" cxnId="{E22BD071-67B6-4C42-9071-1659769CF054}">
      <dgm:prSet/>
      <dgm:spPr/>
      <dgm:t>
        <a:bodyPr/>
        <a:lstStyle/>
        <a:p>
          <a:endParaRPr lang="en-US"/>
        </a:p>
      </dgm:t>
    </dgm:pt>
    <dgm:pt modelId="{BF61E2F8-3B3E-4C75-A540-8213BCABF2B5}">
      <dgm:prSet/>
      <dgm:spPr/>
      <dgm:t>
        <a:bodyPr/>
        <a:lstStyle/>
        <a:p>
          <a:pPr>
            <a:defRPr b="1"/>
          </a:pPr>
          <a:r>
            <a:rPr lang="en-US" dirty="0"/>
            <a:t>23 - 26 Sep</a:t>
          </a:r>
        </a:p>
      </dgm:t>
    </dgm:pt>
    <dgm:pt modelId="{8524B25E-D869-4DA7-A52B-1F478F1A6006}" type="parTrans" cxnId="{B9911130-4614-40A1-80EE-D7B1A05CC5AC}">
      <dgm:prSet/>
      <dgm:spPr/>
      <dgm:t>
        <a:bodyPr/>
        <a:lstStyle/>
        <a:p>
          <a:endParaRPr lang="en-US"/>
        </a:p>
      </dgm:t>
    </dgm:pt>
    <dgm:pt modelId="{EB93BB5B-4A6B-4519-95D8-745CE0ADD6FD}" type="sibTrans" cxnId="{B9911130-4614-40A1-80EE-D7B1A05CC5AC}">
      <dgm:prSet/>
      <dgm:spPr/>
      <dgm:t>
        <a:bodyPr/>
        <a:lstStyle/>
        <a:p>
          <a:endParaRPr lang="en-US"/>
        </a:p>
      </dgm:t>
    </dgm:pt>
    <dgm:pt modelId="{0F01556B-34CD-4655-8BB0-F13AC6483148}">
      <dgm:prSet/>
      <dgm:spPr/>
      <dgm:t>
        <a:bodyPr/>
        <a:lstStyle/>
        <a:p>
          <a:r>
            <a:rPr lang="en-US" dirty="0"/>
            <a:t>Liberal Democrat Party Conference - Bournemouth</a:t>
          </a:r>
        </a:p>
      </dgm:t>
    </dgm:pt>
    <dgm:pt modelId="{E34764BE-1E3F-4FAE-81BC-37553DD10522}" type="parTrans" cxnId="{7F4E7402-47BE-485F-BE33-55FF980E191A}">
      <dgm:prSet/>
      <dgm:spPr/>
      <dgm:t>
        <a:bodyPr/>
        <a:lstStyle/>
        <a:p>
          <a:endParaRPr lang="en-US"/>
        </a:p>
      </dgm:t>
    </dgm:pt>
    <dgm:pt modelId="{191077F7-79BB-4FA3-9083-E872BB213FF7}" type="sibTrans" cxnId="{7F4E7402-47BE-485F-BE33-55FF980E191A}">
      <dgm:prSet/>
      <dgm:spPr/>
      <dgm:t>
        <a:bodyPr/>
        <a:lstStyle/>
        <a:p>
          <a:endParaRPr lang="en-US"/>
        </a:p>
      </dgm:t>
    </dgm:pt>
    <dgm:pt modelId="{5EA6C7FE-5D1F-4600-B8C4-1CCF3730E65C}">
      <dgm:prSet/>
      <dgm:spPr/>
      <dgm:t>
        <a:bodyPr/>
        <a:lstStyle/>
        <a:p>
          <a:pPr>
            <a:defRPr b="1"/>
          </a:pPr>
          <a:r>
            <a:rPr lang="en-US" dirty="0"/>
            <a:t>8 – 11 Oct</a:t>
          </a:r>
        </a:p>
      </dgm:t>
    </dgm:pt>
    <dgm:pt modelId="{6248CE66-3AB8-4860-AD32-DF48F20419C9}" type="parTrans" cxnId="{14CEB44E-CC86-4DD5-A405-B9BB6D732777}">
      <dgm:prSet/>
      <dgm:spPr/>
      <dgm:t>
        <a:bodyPr/>
        <a:lstStyle/>
        <a:p>
          <a:endParaRPr lang="en-US"/>
        </a:p>
      </dgm:t>
    </dgm:pt>
    <dgm:pt modelId="{39E7C712-F6F9-401E-85C6-19855C74DB7D}" type="sibTrans" cxnId="{14CEB44E-CC86-4DD5-A405-B9BB6D732777}">
      <dgm:prSet/>
      <dgm:spPr/>
      <dgm:t>
        <a:bodyPr/>
        <a:lstStyle/>
        <a:p>
          <a:endParaRPr lang="en-US"/>
        </a:p>
      </dgm:t>
    </dgm:pt>
    <dgm:pt modelId="{5C3224D1-4E73-4CC8-A760-A19F248DFD0D}">
      <dgm:prSet/>
      <dgm:spPr/>
      <dgm:t>
        <a:bodyPr/>
        <a:lstStyle/>
        <a:p>
          <a:r>
            <a:rPr lang="en-US" dirty="0"/>
            <a:t>Labour Party Conference - Liverpool</a:t>
          </a:r>
        </a:p>
      </dgm:t>
    </dgm:pt>
    <dgm:pt modelId="{7C2A92F0-1CED-4024-BB6E-012B59D8A77E}" type="parTrans" cxnId="{EE517F0B-16F4-4A43-AE4F-F4169DE9D770}">
      <dgm:prSet/>
      <dgm:spPr/>
      <dgm:t>
        <a:bodyPr/>
        <a:lstStyle/>
        <a:p>
          <a:endParaRPr lang="en-US"/>
        </a:p>
      </dgm:t>
    </dgm:pt>
    <dgm:pt modelId="{8D7C0633-61FC-4263-AB87-0E3F448E6ACB}" type="sibTrans" cxnId="{EE517F0B-16F4-4A43-AE4F-F4169DE9D770}">
      <dgm:prSet/>
      <dgm:spPr/>
      <dgm:t>
        <a:bodyPr/>
        <a:lstStyle/>
        <a:p>
          <a:endParaRPr lang="en-US"/>
        </a:p>
      </dgm:t>
    </dgm:pt>
    <dgm:pt modelId="{B9056891-55AA-4128-9F42-48C7885F7A28}">
      <dgm:prSet/>
      <dgm:spPr/>
      <dgm:t>
        <a:bodyPr/>
        <a:lstStyle/>
        <a:p>
          <a:pPr>
            <a:defRPr b="1"/>
          </a:pPr>
          <a:r>
            <a:rPr lang="en-US" dirty="0"/>
            <a:t>12 – 14 March 2024</a:t>
          </a:r>
        </a:p>
      </dgm:t>
    </dgm:pt>
    <dgm:pt modelId="{FF3FB000-F577-4F4B-98C6-174641716E4D}" type="parTrans" cxnId="{CEC81CE8-590E-41B5-8498-FA5F64890C30}">
      <dgm:prSet/>
      <dgm:spPr/>
      <dgm:t>
        <a:bodyPr/>
        <a:lstStyle/>
        <a:p>
          <a:endParaRPr lang="en-US"/>
        </a:p>
      </dgm:t>
    </dgm:pt>
    <dgm:pt modelId="{3E34E401-F071-4D81-B810-6A0E39C45D64}" type="sibTrans" cxnId="{CEC81CE8-590E-41B5-8498-FA5F64890C30}">
      <dgm:prSet/>
      <dgm:spPr/>
      <dgm:t>
        <a:bodyPr/>
        <a:lstStyle/>
        <a:p>
          <a:endParaRPr lang="en-US"/>
        </a:p>
      </dgm:t>
    </dgm:pt>
    <dgm:pt modelId="{CCBDD487-E269-4B87-9C80-607B2CF36BC1}">
      <dgm:prSet/>
      <dgm:spPr/>
      <dgm:t>
        <a:bodyPr/>
        <a:lstStyle/>
        <a:p>
          <a:r>
            <a:rPr lang="en-US" dirty="0"/>
            <a:t>Study Visit to  Emilia Romagna </a:t>
          </a:r>
        </a:p>
      </dgm:t>
    </dgm:pt>
    <dgm:pt modelId="{3FC3B31A-D29D-4839-8961-DD4517142E00}" type="parTrans" cxnId="{40D46BC3-711F-4540-99ED-03C8C4DDB80F}">
      <dgm:prSet/>
      <dgm:spPr/>
      <dgm:t>
        <a:bodyPr/>
        <a:lstStyle/>
        <a:p>
          <a:endParaRPr lang="en-US"/>
        </a:p>
      </dgm:t>
    </dgm:pt>
    <dgm:pt modelId="{976796BD-6E3E-464A-B9A6-43CB51F27B8B}" type="sibTrans" cxnId="{40D46BC3-711F-4540-99ED-03C8C4DDB80F}">
      <dgm:prSet/>
      <dgm:spPr/>
      <dgm:t>
        <a:bodyPr/>
        <a:lstStyle/>
        <a:p>
          <a:endParaRPr lang="en-US"/>
        </a:p>
      </dgm:t>
    </dgm:pt>
    <dgm:pt modelId="{2BB97A9A-FA37-5D43-95AE-A4FC46CF4C35}">
      <dgm:prSet/>
      <dgm:spPr/>
      <dgm:t>
        <a:bodyPr/>
        <a:lstStyle/>
        <a:p>
          <a:pPr>
            <a:defRPr b="1"/>
          </a:pPr>
          <a:r>
            <a:rPr lang="en-GB" dirty="0"/>
            <a:t>3 March</a:t>
          </a:r>
        </a:p>
      </dgm:t>
    </dgm:pt>
    <dgm:pt modelId="{0589EF44-A335-CE4F-83C5-1B42474C849F}" type="parTrans" cxnId="{3E3FC3FD-40CB-FD44-AD40-C223E43EC184}">
      <dgm:prSet/>
      <dgm:spPr/>
      <dgm:t>
        <a:bodyPr/>
        <a:lstStyle/>
        <a:p>
          <a:endParaRPr lang="en-GB"/>
        </a:p>
      </dgm:t>
    </dgm:pt>
    <dgm:pt modelId="{AB8AE026-A639-224B-8706-1824C120618A}" type="sibTrans" cxnId="{3E3FC3FD-40CB-FD44-AD40-C223E43EC184}">
      <dgm:prSet/>
      <dgm:spPr/>
      <dgm:t>
        <a:bodyPr/>
        <a:lstStyle/>
        <a:p>
          <a:endParaRPr lang="en-GB"/>
        </a:p>
      </dgm:t>
    </dgm:pt>
    <dgm:pt modelId="{E4C626F8-EDC1-3D43-BDAC-61CE51006FF3}">
      <dgm:prSet/>
      <dgm:spPr/>
      <dgm:t>
        <a:bodyPr/>
        <a:lstStyle/>
        <a:p>
          <a:r>
            <a:rPr lang="en-GB" dirty="0"/>
            <a:t>National Association of Local Councils (NALC) – London</a:t>
          </a:r>
        </a:p>
      </dgm:t>
    </dgm:pt>
    <dgm:pt modelId="{27EDFBBC-2868-A247-A4D7-000BD5FC64E7}" type="parTrans" cxnId="{196E2A3E-571A-9C4A-BD77-20CF58EBEA53}">
      <dgm:prSet/>
      <dgm:spPr/>
      <dgm:t>
        <a:bodyPr/>
        <a:lstStyle/>
        <a:p>
          <a:endParaRPr lang="en-GB"/>
        </a:p>
      </dgm:t>
    </dgm:pt>
    <dgm:pt modelId="{D2CE38AD-27AD-7046-B2A4-8379F7F5738B}" type="sibTrans" cxnId="{196E2A3E-571A-9C4A-BD77-20CF58EBEA53}">
      <dgm:prSet/>
      <dgm:spPr/>
      <dgm:t>
        <a:bodyPr/>
        <a:lstStyle/>
        <a:p>
          <a:endParaRPr lang="en-GB"/>
        </a:p>
      </dgm:t>
    </dgm:pt>
    <dgm:pt modelId="{54EC8501-D2EB-0E48-BCA1-FB3154499FCF}">
      <dgm:prSet/>
      <dgm:spPr/>
      <dgm:t>
        <a:bodyPr/>
        <a:lstStyle/>
        <a:p>
          <a:pPr>
            <a:defRPr b="1"/>
          </a:pPr>
          <a:r>
            <a:rPr lang="en-GB" dirty="0"/>
            <a:t>1 – 2 Nov</a:t>
          </a:r>
        </a:p>
      </dgm:t>
    </dgm:pt>
    <dgm:pt modelId="{6AC52FC8-D468-C542-A745-CDDCEF641139}" type="parTrans" cxnId="{E56DF33A-94CD-FD4F-883F-AA2BA2443659}">
      <dgm:prSet/>
      <dgm:spPr/>
      <dgm:t>
        <a:bodyPr/>
        <a:lstStyle/>
        <a:p>
          <a:endParaRPr lang="en-GB"/>
        </a:p>
      </dgm:t>
    </dgm:pt>
    <dgm:pt modelId="{9AB1D315-35E8-894D-A323-0BF4E1F244C7}" type="sibTrans" cxnId="{E56DF33A-94CD-FD4F-883F-AA2BA2443659}">
      <dgm:prSet/>
      <dgm:spPr/>
      <dgm:t>
        <a:bodyPr/>
        <a:lstStyle/>
        <a:p>
          <a:endParaRPr lang="en-GB"/>
        </a:p>
      </dgm:t>
    </dgm:pt>
    <dgm:pt modelId="{2B1A84F4-02DB-A74B-AD5D-A1A93780802C}">
      <dgm:prSet/>
      <dgm:spPr/>
      <dgm:t>
        <a:bodyPr/>
        <a:lstStyle/>
        <a:p>
          <a:r>
            <a:rPr lang="en-GB" dirty="0"/>
            <a:t>Annual Conference &amp; AGM - Sunderland</a:t>
          </a:r>
        </a:p>
      </dgm:t>
    </dgm:pt>
    <dgm:pt modelId="{9C4E5C96-3E47-844C-BB71-A8808FC1C3D5}" type="parTrans" cxnId="{A1C237B0-4D98-AE4E-A671-6E1D9B3D3FAF}">
      <dgm:prSet/>
      <dgm:spPr/>
      <dgm:t>
        <a:bodyPr/>
        <a:lstStyle/>
        <a:p>
          <a:endParaRPr lang="en-GB"/>
        </a:p>
      </dgm:t>
    </dgm:pt>
    <dgm:pt modelId="{E30B77C3-B82B-2F4A-BEAE-0AF347A3D516}" type="sibTrans" cxnId="{A1C237B0-4D98-AE4E-A671-6E1D9B3D3FAF}">
      <dgm:prSet/>
      <dgm:spPr/>
      <dgm:t>
        <a:bodyPr/>
        <a:lstStyle/>
        <a:p>
          <a:endParaRPr lang="en-GB"/>
        </a:p>
      </dgm:t>
    </dgm:pt>
    <dgm:pt modelId="{03FACBE5-B079-6F46-BCB0-58EEE20015C8}">
      <dgm:prSet/>
      <dgm:spPr/>
      <dgm:t>
        <a:bodyPr/>
        <a:lstStyle/>
        <a:p>
          <a:pPr>
            <a:defRPr b="1"/>
          </a:pPr>
          <a:r>
            <a:rPr lang="en-GB" dirty="0"/>
            <a:t>11 - 12 March</a:t>
          </a:r>
        </a:p>
      </dgm:t>
    </dgm:pt>
    <dgm:pt modelId="{47629D32-B8CF-154E-B231-5EC7B03485A6}" type="parTrans" cxnId="{443EB237-4A58-6C47-A1E8-8980A4BD0991}">
      <dgm:prSet/>
      <dgm:spPr/>
      <dgm:t>
        <a:bodyPr/>
        <a:lstStyle/>
        <a:p>
          <a:endParaRPr lang="en-GB"/>
        </a:p>
      </dgm:t>
    </dgm:pt>
    <dgm:pt modelId="{2BF3DF2B-A43B-6B4C-A6A3-4042790FA6B3}" type="sibTrans" cxnId="{443EB237-4A58-6C47-A1E8-8980A4BD0991}">
      <dgm:prSet/>
      <dgm:spPr/>
      <dgm:t>
        <a:bodyPr/>
        <a:lstStyle/>
        <a:p>
          <a:endParaRPr lang="en-GB"/>
        </a:p>
      </dgm:t>
    </dgm:pt>
    <dgm:pt modelId="{669E5E39-2D79-CF4B-A521-B20816811E27}">
      <dgm:prSet/>
      <dgm:spPr/>
      <dgm:t>
        <a:bodyPr/>
        <a:lstStyle/>
        <a:p>
          <a:r>
            <a:rPr lang="en-GB" dirty="0"/>
            <a:t>Welsh Labour Conference - Llandudno</a:t>
          </a:r>
        </a:p>
      </dgm:t>
    </dgm:pt>
    <dgm:pt modelId="{3A20BA49-7D5B-E043-A603-16D2FB26B493}" type="parTrans" cxnId="{98C87EF0-67FA-C44E-B12D-49AF3AA08BF8}">
      <dgm:prSet/>
      <dgm:spPr/>
      <dgm:t>
        <a:bodyPr/>
        <a:lstStyle/>
        <a:p>
          <a:endParaRPr lang="en-GB"/>
        </a:p>
      </dgm:t>
    </dgm:pt>
    <dgm:pt modelId="{3F446814-BA24-D64F-B82C-A02818C109D1}" type="sibTrans" cxnId="{98C87EF0-67FA-C44E-B12D-49AF3AA08BF8}">
      <dgm:prSet/>
      <dgm:spPr/>
      <dgm:t>
        <a:bodyPr/>
        <a:lstStyle/>
        <a:p>
          <a:endParaRPr lang="en-GB"/>
        </a:p>
      </dgm:t>
    </dgm:pt>
    <dgm:pt modelId="{F73A4C88-48AE-CE4D-B428-BAB2319CFDAF}">
      <dgm:prSet/>
      <dgm:spPr/>
      <dgm:t>
        <a:bodyPr/>
        <a:lstStyle/>
        <a:p>
          <a:pPr>
            <a:defRPr b="1"/>
          </a:pPr>
          <a:r>
            <a:rPr lang="en-GB" dirty="0"/>
            <a:t>17 - 18 June</a:t>
          </a:r>
        </a:p>
      </dgm:t>
    </dgm:pt>
    <dgm:pt modelId="{D0ECE23A-9F24-C84E-A5EB-50D66D5F6948}" type="parTrans" cxnId="{C6ED961C-6F88-8142-9534-CBE86E1A2424}">
      <dgm:prSet/>
      <dgm:spPr/>
      <dgm:t>
        <a:bodyPr/>
        <a:lstStyle/>
        <a:p>
          <a:endParaRPr lang="en-GB"/>
        </a:p>
      </dgm:t>
    </dgm:pt>
    <dgm:pt modelId="{0112E7DF-A99F-6742-B1FF-E08249E3B8B8}" type="sibTrans" cxnId="{C6ED961C-6F88-8142-9534-CBE86E1A2424}">
      <dgm:prSet/>
      <dgm:spPr/>
      <dgm:t>
        <a:bodyPr/>
        <a:lstStyle/>
        <a:p>
          <a:endParaRPr lang="en-GB"/>
        </a:p>
      </dgm:t>
    </dgm:pt>
    <dgm:pt modelId="{33A661D8-CBFB-0A4C-B5D0-14F1FC3B1DCF}">
      <dgm:prSet/>
      <dgm:spPr/>
      <dgm:t>
        <a:bodyPr/>
        <a:lstStyle/>
        <a:p>
          <a:r>
            <a:rPr lang="en-GB" dirty="0"/>
            <a:t>Cooperatives </a:t>
          </a:r>
          <a:r>
            <a:rPr lang="en-GB"/>
            <a:t>UK Congress - Manchester</a:t>
          </a:r>
          <a:endParaRPr lang="en-GB" dirty="0"/>
        </a:p>
      </dgm:t>
    </dgm:pt>
    <dgm:pt modelId="{D0831988-D90E-8847-A7AC-9D97BB2CB83A}" type="parTrans" cxnId="{022C1A1F-01EC-6B4C-86E4-6E0F16B1DE22}">
      <dgm:prSet/>
      <dgm:spPr/>
      <dgm:t>
        <a:bodyPr/>
        <a:lstStyle/>
        <a:p>
          <a:endParaRPr lang="en-GB"/>
        </a:p>
      </dgm:t>
    </dgm:pt>
    <dgm:pt modelId="{4E4A24E9-0485-A141-A557-7119039590A2}" type="sibTrans" cxnId="{022C1A1F-01EC-6B4C-86E4-6E0F16B1DE22}">
      <dgm:prSet/>
      <dgm:spPr/>
      <dgm:t>
        <a:bodyPr/>
        <a:lstStyle/>
        <a:p>
          <a:endParaRPr lang="en-GB"/>
        </a:p>
      </dgm:t>
    </dgm:pt>
    <dgm:pt modelId="{92BF5381-715C-BF49-92C4-86EF2B0B4847}">
      <dgm:prSet/>
      <dgm:spPr/>
      <dgm:t>
        <a:bodyPr/>
        <a:lstStyle/>
        <a:p>
          <a:pPr>
            <a:defRPr b="1"/>
          </a:pPr>
          <a:r>
            <a:rPr lang="en-GB" dirty="0"/>
            <a:t>18 June</a:t>
          </a:r>
        </a:p>
      </dgm:t>
    </dgm:pt>
    <dgm:pt modelId="{C00F72D2-A4FE-7B47-AB9C-C7FBEC372D3A}" type="parTrans" cxnId="{8C690EBC-E0CE-854A-B8B5-214F706BFE41}">
      <dgm:prSet/>
      <dgm:spPr/>
      <dgm:t>
        <a:bodyPr/>
        <a:lstStyle/>
        <a:p>
          <a:endParaRPr lang="en-GB"/>
        </a:p>
      </dgm:t>
    </dgm:pt>
    <dgm:pt modelId="{5E41DD92-DEEB-7B45-A4B1-C749FBFCFC0A}" type="sibTrans" cxnId="{8C690EBC-E0CE-854A-B8B5-214F706BFE41}">
      <dgm:prSet/>
      <dgm:spPr/>
      <dgm:t>
        <a:bodyPr/>
        <a:lstStyle/>
        <a:p>
          <a:endParaRPr lang="en-GB"/>
        </a:p>
      </dgm:t>
    </dgm:pt>
    <dgm:pt modelId="{F559DE60-CDBD-5C43-87BD-2D448BB6CFDF}">
      <dgm:prSet/>
      <dgm:spPr/>
      <dgm:t>
        <a:bodyPr/>
        <a:lstStyle/>
        <a:p>
          <a:r>
            <a:rPr lang="en-GB" dirty="0"/>
            <a:t>Coop Party Local Government Conference - Manchester</a:t>
          </a:r>
        </a:p>
      </dgm:t>
    </dgm:pt>
    <dgm:pt modelId="{27880EFE-B40A-E04F-904E-E8E414372F42}" type="parTrans" cxnId="{D3C5D7AB-71EC-624B-B819-CC15052D4ECE}">
      <dgm:prSet/>
      <dgm:spPr/>
      <dgm:t>
        <a:bodyPr/>
        <a:lstStyle/>
        <a:p>
          <a:endParaRPr lang="en-GB"/>
        </a:p>
      </dgm:t>
    </dgm:pt>
    <dgm:pt modelId="{CDB0AD46-F815-CE4C-AD88-A8A2A724A33F}" type="sibTrans" cxnId="{D3C5D7AB-71EC-624B-B819-CC15052D4ECE}">
      <dgm:prSet/>
      <dgm:spPr/>
      <dgm:t>
        <a:bodyPr/>
        <a:lstStyle/>
        <a:p>
          <a:endParaRPr lang="en-GB"/>
        </a:p>
      </dgm:t>
    </dgm:pt>
    <dgm:pt modelId="{BE9287FE-5FDE-0B41-B686-4E7CE54914D3}" type="pres">
      <dgm:prSet presAssocID="{40A25105-D07D-4052-8E6F-1CB6974B2764}" presName="root" presStyleCnt="0">
        <dgm:presLayoutVars>
          <dgm:chMax/>
          <dgm:chPref/>
          <dgm:animLvl val="lvl"/>
        </dgm:presLayoutVars>
      </dgm:prSet>
      <dgm:spPr/>
    </dgm:pt>
    <dgm:pt modelId="{1C81C189-0C18-3243-BC83-7F2E639949A3}" type="pres">
      <dgm:prSet presAssocID="{40A25105-D07D-4052-8E6F-1CB6974B2764}" presName="divider" presStyleLbl="fgAcc1" presStyleIdx="0" presStyleCnt="1"/>
      <dgm:spPr/>
    </dgm:pt>
    <dgm:pt modelId="{683EB263-2D45-F845-B213-F108A48C5723}" type="pres">
      <dgm:prSet presAssocID="{40A25105-D07D-4052-8E6F-1CB6974B2764}" presName="nodes" presStyleCnt="0">
        <dgm:presLayoutVars>
          <dgm:chMax/>
          <dgm:chPref/>
          <dgm:animLvl val="lvl"/>
        </dgm:presLayoutVars>
      </dgm:prSet>
      <dgm:spPr/>
    </dgm:pt>
    <dgm:pt modelId="{B777F06E-0FF3-594D-B05A-0F0B4E6E3A04}" type="pres">
      <dgm:prSet presAssocID="{9DF6BD04-E61B-4A44-A5A3-2919E45DF542}" presName="composite" presStyleCnt="0"/>
      <dgm:spPr/>
    </dgm:pt>
    <dgm:pt modelId="{1BE781A9-B963-324E-8B49-AF0E13308C43}" type="pres">
      <dgm:prSet presAssocID="{9DF6BD04-E61B-4A44-A5A3-2919E45DF542}" presName="L1TextContainer" presStyleLbl="alignNode1" presStyleIdx="0" presStyleCnt="13">
        <dgm:presLayoutVars>
          <dgm:chMax val="1"/>
          <dgm:chPref val="1"/>
          <dgm:bulletEnabled val="1"/>
        </dgm:presLayoutVars>
      </dgm:prSet>
      <dgm:spPr/>
    </dgm:pt>
    <dgm:pt modelId="{A695B36F-8856-364F-96C2-F4D35A0CC675}" type="pres">
      <dgm:prSet presAssocID="{9DF6BD04-E61B-4A44-A5A3-2919E45DF542}" presName="L2TextContainerWrapper" presStyleCnt="0">
        <dgm:presLayoutVars>
          <dgm:bulletEnabled val="1"/>
        </dgm:presLayoutVars>
      </dgm:prSet>
      <dgm:spPr/>
    </dgm:pt>
    <dgm:pt modelId="{D98A8EE4-01C0-0745-84F2-31243C39A9C1}" type="pres">
      <dgm:prSet presAssocID="{9DF6BD04-E61B-4A44-A5A3-2919E45DF542}" presName="L2TextContainer" presStyleLbl="bgAccFollowNode1" presStyleIdx="0" presStyleCnt="13"/>
      <dgm:spPr/>
    </dgm:pt>
    <dgm:pt modelId="{D8CD120E-08D1-5741-906E-07B9922625A3}" type="pres">
      <dgm:prSet presAssocID="{9DF6BD04-E61B-4A44-A5A3-2919E45DF542}" presName="FlexibleEmptyPlaceHolder" presStyleCnt="0"/>
      <dgm:spPr/>
    </dgm:pt>
    <dgm:pt modelId="{80A87EEE-7346-1C41-9B3E-513F4C8E6BDB}" type="pres">
      <dgm:prSet presAssocID="{9DF6BD04-E61B-4A44-A5A3-2919E45DF542}" presName="ConnectLine" presStyleLbl="sibTrans1D1" presStyleIdx="0" presStyleCnt="13"/>
      <dgm:spPr/>
    </dgm:pt>
    <dgm:pt modelId="{47359C1F-FD0B-E94B-BD83-302F7E8DEA95}" type="pres">
      <dgm:prSet presAssocID="{9DF6BD04-E61B-4A44-A5A3-2919E45DF542}" presName="ConnectorPoint" presStyleLbl="node1" presStyleIdx="0" presStyleCnt="13"/>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B1CE4448-0214-5A4E-A340-8423064B5C0C}" type="pres">
      <dgm:prSet presAssocID="{9DF6BD04-E61B-4A44-A5A3-2919E45DF542}" presName="EmptyPlaceHolder" presStyleCnt="0"/>
      <dgm:spPr/>
    </dgm:pt>
    <dgm:pt modelId="{887B4983-0AE3-264D-8747-F3FE4514D409}" type="pres">
      <dgm:prSet presAssocID="{725FE8C0-9333-462B-A64E-A25FB07550B9}" presName="spaceBetweenRectangles" presStyleCnt="0"/>
      <dgm:spPr/>
    </dgm:pt>
    <dgm:pt modelId="{AADF8322-9432-F84F-B5D5-49F13102A030}" type="pres">
      <dgm:prSet presAssocID="{E86AEE4A-B50D-4246-ADF4-D66888F9F567}" presName="composite" presStyleCnt="0"/>
      <dgm:spPr/>
    </dgm:pt>
    <dgm:pt modelId="{0C2B2215-E766-944A-9E4B-17DB34E602BA}" type="pres">
      <dgm:prSet presAssocID="{E86AEE4A-B50D-4246-ADF4-D66888F9F567}" presName="L1TextContainer" presStyleLbl="alignNode1" presStyleIdx="1" presStyleCnt="13">
        <dgm:presLayoutVars>
          <dgm:chMax val="1"/>
          <dgm:chPref val="1"/>
          <dgm:bulletEnabled val="1"/>
        </dgm:presLayoutVars>
      </dgm:prSet>
      <dgm:spPr/>
    </dgm:pt>
    <dgm:pt modelId="{D3C4DD09-2BBB-B642-939C-4A75BE7D0B6B}" type="pres">
      <dgm:prSet presAssocID="{E86AEE4A-B50D-4246-ADF4-D66888F9F567}" presName="L2TextContainerWrapper" presStyleCnt="0">
        <dgm:presLayoutVars>
          <dgm:bulletEnabled val="1"/>
        </dgm:presLayoutVars>
      </dgm:prSet>
      <dgm:spPr/>
    </dgm:pt>
    <dgm:pt modelId="{7423BB8A-CF34-B44D-BCE7-CD85B28C33AB}" type="pres">
      <dgm:prSet presAssocID="{E86AEE4A-B50D-4246-ADF4-D66888F9F567}" presName="L2TextContainer" presStyleLbl="bgAccFollowNode1" presStyleIdx="1" presStyleCnt="13"/>
      <dgm:spPr/>
    </dgm:pt>
    <dgm:pt modelId="{D2827635-E222-4047-9271-31121073D339}" type="pres">
      <dgm:prSet presAssocID="{E86AEE4A-B50D-4246-ADF4-D66888F9F567}" presName="FlexibleEmptyPlaceHolder" presStyleCnt="0"/>
      <dgm:spPr/>
    </dgm:pt>
    <dgm:pt modelId="{6146A7BB-8792-4E44-ABE0-1BF97FA57893}" type="pres">
      <dgm:prSet presAssocID="{E86AEE4A-B50D-4246-ADF4-D66888F9F567}" presName="ConnectLine" presStyleLbl="sibTrans1D1" presStyleIdx="1" presStyleCnt="13"/>
      <dgm:spPr/>
    </dgm:pt>
    <dgm:pt modelId="{0A4DD0F6-0C27-2A42-B6C5-D275460D824A}" type="pres">
      <dgm:prSet presAssocID="{E86AEE4A-B50D-4246-ADF4-D66888F9F567}" presName="ConnectorPoint" presStyleLbl="node1" presStyleIdx="1" presStyleCnt="13"/>
      <dgm:spPr>
        <a:solidFill>
          <a:schemeClr val="accent2">
            <a:hueOff val="3100745"/>
            <a:satOff val="-1176"/>
            <a:lumOff val="2432"/>
            <a:alphaOff val="0"/>
          </a:schemeClr>
        </a:solidFill>
        <a:ln w="6350" cap="flat" cmpd="sng" algn="ctr">
          <a:solidFill>
            <a:schemeClr val="lt1">
              <a:hueOff val="0"/>
              <a:satOff val="0"/>
              <a:lumOff val="0"/>
              <a:alphaOff val="0"/>
            </a:schemeClr>
          </a:solidFill>
          <a:prstDash val="solid"/>
        </a:ln>
        <a:effectLst/>
      </dgm:spPr>
    </dgm:pt>
    <dgm:pt modelId="{F7B7F89E-AC03-C149-A73A-478AEA8E8E16}" type="pres">
      <dgm:prSet presAssocID="{E86AEE4A-B50D-4246-ADF4-D66888F9F567}" presName="EmptyPlaceHolder" presStyleCnt="0"/>
      <dgm:spPr/>
    </dgm:pt>
    <dgm:pt modelId="{3732454B-90A9-B347-96A7-DCF83AC3F4F2}" type="pres">
      <dgm:prSet presAssocID="{9081CE32-5620-45A1-A446-9E0C0E81E194}" presName="spaceBetweenRectangles" presStyleCnt="0"/>
      <dgm:spPr/>
    </dgm:pt>
    <dgm:pt modelId="{8723A7AA-5EB7-D24F-861D-803FA5C15F16}" type="pres">
      <dgm:prSet presAssocID="{EFCAB75F-EF1D-434A-865C-FBB6B73109F0}" presName="composite" presStyleCnt="0"/>
      <dgm:spPr/>
    </dgm:pt>
    <dgm:pt modelId="{5C16BAAF-A478-1D49-8539-A92BE991E1B8}" type="pres">
      <dgm:prSet presAssocID="{EFCAB75F-EF1D-434A-865C-FBB6B73109F0}" presName="L1TextContainer" presStyleLbl="alignNode1" presStyleIdx="2" presStyleCnt="13">
        <dgm:presLayoutVars>
          <dgm:chMax val="1"/>
          <dgm:chPref val="1"/>
          <dgm:bulletEnabled val="1"/>
        </dgm:presLayoutVars>
      </dgm:prSet>
      <dgm:spPr/>
    </dgm:pt>
    <dgm:pt modelId="{B2ACF42E-351E-914C-97C8-594ED5204079}" type="pres">
      <dgm:prSet presAssocID="{EFCAB75F-EF1D-434A-865C-FBB6B73109F0}" presName="L2TextContainerWrapper" presStyleCnt="0">
        <dgm:presLayoutVars>
          <dgm:bulletEnabled val="1"/>
        </dgm:presLayoutVars>
      </dgm:prSet>
      <dgm:spPr/>
    </dgm:pt>
    <dgm:pt modelId="{CB402837-67F8-C848-BF4A-763714173621}" type="pres">
      <dgm:prSet presAssocID="{EFCAB75F-EF1D-434A-865C-FBB6B73109F0}" presName="L2TextContainer" presStyleLbl="bgAccFollowNode1" presStyleIdx="2" presStyleCnt="13"/>
      <dgm:spPr/>
    </dgm:pt>
    <dgm:pt modelId="{22C05F0C-B008-9B47-97C6-175237E437EE}" type="pres">
      <dgm:prSet presAssocID="{EFCAB75F-EF1D-434A-865C-FBB6B73109F0}" presName="FlexibleEmptyPlaceHolder" presStyleCnt="0"/>
      <dgm:spPr/>
    </dgm:pt>
    <dgm:pt modelId="{972C88FE-5043-624F-B2EC-A9A15DD480C9}" type="pres">
      <dgm:prSet presAssocID="{EFCAB75F-EF1D-434A-865C-FBB6B73109F0}" presName="ConnectLine" presStyleLbl="sibTrans1D1" presStyleIdx="2" presStyleCnt="13"/>
      <dgm:spPr/>
    </dgm:pt>
    <dgm:pt modelId="{414F8BF5-0C28-0E48-9FDE-87DB34654FBC}" type="pres">
      <dgm:prSet presAssocID="{EFCAB75F-EF1D-434A-865C-FBB6B73109F0}" presName="ConnectorPoint" presStyleLbl="node1" presStyleIdx="2" presStyleCnt="13"/>
      <dgm:spPr>
        <a:solidFill>
          <a:schemeClr val="accent2">
            <a:hueOff val="1550372"/>
            <a:satOff val="-588"/>
            <a:lumOff val="1216"/>
            <a:alphaOff val="0"/>
          </a:schemeClr>
        </a:solidFill>
        <a:ln w="6350" cap="flat" cmpd="sng" algn="ctr">
          <a:solidFill>
            <a:schemeClr val="lt1">
              <a:hueOff val="0"/>
              <a:satOff val="0"/>
              <a:lumOff val="0"/>
              <a:alphaOff val="0"/>
            </a:schemeClr>
          </a:solidFill>
          <a:prstDash val="solid"/>
        </a:ln>
        <a:effectLst/>
      </dgm:spPr>
    </dgm:pt>
    <dgm:pt modelId="{869A1F7A-4AC6-494B-A1D7-82431115B243}" type="pres">
      <dgm:prSet presAssocID="{EFCAB75F-EF1D-434A-865C-FBB6B73109F0}" presName="EmptyPlaceHolder" presStyleCnt="0"/>
      <dgm:spPr/>
    </dgm:pt>
    <dgm:pt modelId="{BAEDCB4C-34B3-2142-ACC1-2BF47DBB0003}" type="pres">
      <dgm:prSet presAssocID="{1DB49E1E-A18B-408C-B8F1-53A0BE1040A6}" presName="spaceBetweenRectangles" presStyleCnt="0"/>
      <dgm:spPr/>
    </dgm:pt>
    <dgm:pt modelId="{B3481B0B-476A-4A46-A47F-B0D196D63983}" type="pres">
      <dgm:prSet presAssocID="{2BB97A9A-FA37-5D43-95AE-A4FC46CF4C35}" presName="composite" presStyleCnt="0"/>
      <dgm:spPr/>
    </dgm:pt>
    <dgm:pt modelId="{04532BB5-93A8-C149-8688-6F9FA07054CB}" type="pres">
      <dgm:prSet presAssocID="{2BB97A9A-FA37-5D43-95AE-A4FC46CF4C35}" presName="L1TextContainer" presStyleLbl="alignNode1" presStyleIdx="3" presStyleCnt="13">
        <dgm:presLayoutVars>
          <dgm:chMax val="1"/>
          <dgm:chPref val="1"/>
          <dgm:bulletEnabled val="1"/>
        </dgm:presLayoutVars>
      </dgm:prSet>
      <dgm:spPr/>
    </dgm:pt>
    <dgm:pt modelId="{687AD90F-68D6-B845-BAE8-049FD5C59C42}" type="pres">
      <dgm:prSet presAssocID="{2BB97A9A-FA37-5D43-95AE-A4FC46CF4C35}" presName="L2TextContainerWrapper" presStyleCnt="0">
        <dgm:presLayoutVars>
          <dgm:bulletEnabled val="1"/>
        </dgm:presLayoutVars>
      </dgm:prSet>
      <dgm:spPr/>
    </dgm:pt>
    <dgm:pt modelId="{CE0CF309-11E4-A248-B5E6-92CC3A0A784F}" type="pres">
      <dgm:prSet presAssocID="{2BB97A9A-FA37-5D43-95AE-A4FC46CF4C35}" presName="L2TextContainer" presStyleLbl="bgAccFollowNode1" presStyleIdx="3" presStyleCnt="13"/>
      <dgm:spPr/>
    </dgm:pt>
    <dgm:pt modelId="{1B627A66-F375-B141-9E1F-B0B6B76D6DB8}" type="pres">
      <dgm:prSet presAssocID="{2BB97A9A-FA37-5D43-95AE-A4FC46CF4C35}" presName="FlexibleEmptyPlaceHolder" presStyleCnt="0"/>
      <dgm:spPr/>
    </dgm:pt>
    <dgm:pt modelId="{984D7B9A-6A01-2A4A-9C3F-CDC6F374335D}" type="pres">
      <dgm:prSet presAssocID="{2BB97A9A-FA37-5D43-95AE-A4FC46CF4C35}" presName="ConnectLine" presStyleLbl="sibTrans1D1" presStyleIdx="3" presStyleCnt="13"/>
      <dgm:spPr/>
    </dgm:pt>
    <dgm:pt modelId="{2FEFD285-21A7-E844-B4A5-3D04DCBFAC40}" type="pres">
      <dgm:prSet presAssocID="{2BB97A9A-FA37-5D43-95AE-A4FC46CF4C35}" presName="ConnectorPoint" presStyleLbl="node1" presStyleIdx="3" presStyleCnt="13"/>
      <dgm:spPr>
        <a:solidFill>
          <a:schemeClr val="accent2">
            <a:hueOff val="12402979"/>
            <a:satOff val="-4704"/>
            <a:lumOff val="9726"/>
            <a:alphaOff val="0"/>
          </a:schemeClr>
        </a:solidFill>
        <a:ln w="6350" cap="flat" cmpd="sng" algn="ctr">
          <a:solidFill>
            <a:schemeClr val="lt1">
              <a:hueOff val="0"/>
              <a:satOff val="0"/>
              <a:lumOff val="0"/>
              <a:alphaOff val="0"/>
            </a:schemeClr>
          </a:solidFill>
          <a:prstDash val="solid"/>
        </a:ln>
        <a:effectLst/>
      </dgm:spPr>
    </dgm:pt>
    <dgm:pt modelId="{EB97E0C5-5C69-F448-A3C1-6A9BEFBC0948}" type="pres">
      <dgm:prSet presAssocID="{2BB97A9A-FA37-5D43-95AE-A4FC46CF4C35}" presName="EmptyPlaceHolder" presStyleCnt="0"/>
      <dgm:spPr/>
    </dgm:pt>
    <dgm:pt modelId="{7D5F7F89-A68B-354C-8642-854B2748AA76}" type="pres">
      <dgm:prSet presAssocID="{AB8AE026-A639-224B-8706-1824C120618A}" presName="spaceBetweenRectangles" presStyleCnt="0"/>
      <dgm:spPr/>
    </dgm:pt>
    <dgm:pt modelId="{EF2A1C1A-7640-934F-AE46-5F1D0A8FF1B4}" type="pres">
      <dgm:prSet presAssocID="{03FACBE5-B079-6F46-BCB0-58EEE20015C8}" presName="composite" presStyleCnt="0"/>
      <dgm:spPr/>
    </dgm:pt>
    <dgm:pt modelId="{B55379D4-C2DB-6846-AA3F-5B5168D48001}" type="pres">
      <dgm:prSet presAssocID="{03FACBE5-B079-6F46-BCB0-58EEE20015C8}" presName="L1TextContainer" presStyleLbl="alignNode1" presStyleIdx="4" presStyleCnt="13">
        <dgm:presLayoutVars>
          <dgm:chMax val="1"/>
          <dgm:chPref val="1"/>
          <dgm:bulletEnabled val="1"/>
        </dgm:presLayoutVars>
      </dgm:prSet>
      <dgm:spPr/>
    </dgm:pt>
    <dgm:pt modelId="{DFA36E18-E1E9-4945-B58A-02F404FB2E65}" type="pres">
      <dgm:prSet presAssocID="{03FACBE5-B079-6F46-BCB0-58EEE20015C8}" presName="L2TextContainerWrapper" presStyleCnt="0">
        <dgm:presLayoutVars>
          <dgm:bulletEnabled val="1"/>
        </dgm:presLayoutVars>
      </dgm:prSet>
      <dgm:spPr/>
    </dgm:pt>
    <dgm:pt modelId="{4EC42756-07D1-DB49-87A8-7BB44DCA0698}" type="pres">
      <dgm:prSet presAssocID="{03FACBE5-B079-6F46-BCB0-58EEE20015C8}" presName="L2TextContainer" presStyleLbl="bgAccFollowNode1" presStyleIdx="4" presStyleCnt="13"/>
      <dgm:spPr/>
    </dgm:pt>
    <dgm:pt modelId="{ED244B98-534F-844E-950C-78921F89FFA2}" type="pres">
      <dgm:prSet presAssocID="{03FACBE5-B079-6F46-BCB0-58EEE20015C8}" presName="FlexibleEmptyPlaceHolder" presStyleCnt="0"/>
      <dgm:spPr/>
    </dgm:pt>
    <dgm:pt modelId="{DFC54E5C-48EF-8641-B80A-0548DF79CC27}" type="pres">
      <dgm:prSet presAssocID="{03FACBE5-B079-6F46-BCB0-58EEE20015C8}" presName="ConnectLine" presStyleLbl="sibTrans1D1" presStyleIdx="4" presStyleCnt="13"/>
      <dgm:spPr/>
    </dgm:pt>
    <dgm:pt modelId="{00769B09-EAE2-884F-AA69-E516FB137EC5}" type="pres">
      <dgm:prSet presAssocID="{03FACBE5-B079-6F46-BCB0-58EEE20015C8}" presName="ConnectorPoint" presStyleLbl="node1" presStyleIdx="4" presStyleCnt="13"/>
      <dgm:spPr>
        <a:solidFill>
          <a:schemeClr val="accent2">
            <a:hueOff val="5167908"/>
            <a:satOff val="-1960"/>
            <a:lumOff val="4053"/>
            <a:alphaOff val="0"/>
          </a:schemeClr>
        </a:solidFill>
        <a:ln w="6350" cap="flat" cmpd="sng" algn="ctr">
          <a:solidFill>
            <a:schemeClr val="lt1">
              <a:hueOff val="0"/>
              <a:satOff val="0"/>
              <a:lumOff val="0"/>
              <a:alphaOff val="0"/>
            </a:schemeClr>
          </a:solidFill>
          <a:prstDash val="solid"/>
        </a:ln>
        <a:effectLst/>
      </dgm:spPr>
    </dgm:pt>
    <dgm:pt modelId="{57910F1E-9366-754F-8992-0BF2F8D219A5}" type="pres">
      <dgm:prSet presAssocID="{03FACBE5-B079-6F46-BCB0-58EEE20015C8}" presName="EmptyPlaceHolder" presStyleCnt="0"/>
      <dgm:spPr/>
    </dgm:pt>
    <dgm:pt modelId="{1AF8CB72-199D-DE4D-8E39-F59524DF4387}" type="pres">
      <dgm:prSet presAssocID="{2BF3DF2B-A43B-6B4C-A6A3-4042790FA6B3}" presName="spaceBetweenRectangles" presStyleCnt="0"/>
      <dgm:spPr/>
    </dgm:pt>
    <dgm:pt modelId="{A00052E7-B344-4E48-85E4-02EC109D179A}" type="pres">
      <dgm:prSet presAssocID="{62C88829-D697-4753-BDEE-6AFE0C4E5E2A}" presName="composite" presStyleCnt="0"/>
      <dgm:spPr/>
    </dgm:pt>
    <dgm:pt modelId="{2243D703-2D27-934B-82DF-4658A7A62B35}" type="pres">
      <dgm:prSet presAssocID="{62C88829-D697-4753-BDEE-6AFE0C4E5E2A}" presName="L1TextContainer" presStyleLbl="alignNode1" presStyleIdx="5" presStyleCnt="13">
        <dgm:presLayoutVars>
          <dgm:chMax val="1"/>
          <dgm:chPref val="1"/>
          <dgm:bulletEnabled val="1"/>
        </dgm:presLayoutVars>
      </dgm:prSet>
      <dgm:spPr/>
    </dgm:pt>
    <dgm:pt modelId="{0B36CCE6-4D79-CA42-94FE-07CA29A82D01}" type="pres">
      <dgm:prSet presAssocID="{62C88829-D697-4753-BDEE-6AFE0C4E5E2A}" presName="L2TextContainerWrapper" presStyleCnt="0">
        <dgm:presLayoutVars>
          <dgm:bulletEnabled val="1"/>
        </dgm:presLayoutVars>
      </dgm:prSet>
      <dgm:spPr/>
    </dgm:pt>
    <dgm:pt modelId="{ACDC44CB-5F15-4B45-9653-F17EFA7C865B}" type="pres">
      <dgm:prSet presAssocID="{62C88829-D697-4753-BDEE-6AFE0C4E5E2A}" presName="L2TextContainer" presStyleLbl="bgAccFollowNode1" presStyleIdx="5" presStyleCnt="13"/>
      <dgm:spPr/>
    </dgm:pt>
    <dgm:pt modelId="{5ACB4377-6EE5-E94B-8393-73C9813E4E07}" type="pres">
      <dgm:prSet presAssocID="{62C88829-D697-4753-BDEE-6AFE0C4E5E2A}" presName="FlexibleEmptyPlaceHolder" presStyleCnt="0"/>
      <dgm:spPr/>
    </dgm:pt>
    <dgm:pt modelId="{7B694B4C-493C-F04E-A7F0-99AACE37FB00}" type="pres">
      <dgm:prSet presAssocID="{62C88829-D697-4753-BDEE-6AFE0C4E5E2A}" presName="ConnectLine" presStyleLbl="sibTrans1D1" presStyleIdx="5" presStyleCnt="13"/>
      <dgm:spPr/>
    </dgm:pt>
    <dgm:pt modelId="{BFFF45CC-307D-D543-B271-52A204C2334A}" type="pres">
      <dgm:prSet presAssocID="{62C88829-D697-4753-BDEE-6AFE0C4E5E2A}" presName="ConnectorPoint" presStyleLbl="node1" presStyleIdx="5" presStyleCnt="13"/>
      <dgm:spPr>
        <a:solidFill>
          <a:schemeClr val="accent2">
            <a:hueOff val="6201489"/>
            <a:satOff val="-2352"/>
            <a:lumOff val="4863"/>
            <a:alphaOff val="0"/>
          </a:schemeClr>
        </a:solidFill>
        <a:ln w="6350" cap="flat" cmpd="sng" algn="ctr">
          <a:solidFill>
            <a:schemeClr val="lt1">
              <a:hueOff val="0"/>
              <a:satOff val="0"/>
              <a:lumOff val="0"/>
              <a:alphaOff val="0"/>
            </a:schemeClr>
          </a:solidFill>
          <a:prstDash val="solid"/>
        </a:ln>
        <a:effectLst/>
      </dgm:spPr>
    </dgm:pt>
    <dgm:pt modelId="{37726893-4AE1-E047-A177-F8C016F4AC05}" type="pres">
      <dgm:prSet presAssocID="{62C88829-D697-4753-BDEE-6AFE0C4E5E2A}" presName="EmptyPlaceHolder" presStyleCnt="0"/>
      <dgm:spPr/>
    </dgm:pt>
    <dgm:pt modelId="{E2932429-57B6-6242-9131-02079CA65EE4}" type="pres">
      <dgm:prSet presAssocID="{601B3838-AB0C-43FA-AF74-0D6BF7E3EF8F}" presName="spaceBetweenRectangles" presStyleCnt="0"/>
      <dgm:spPr/>
    </dgm:pt>
    <dgm:pt modelId="{F070F3C5-03BF-E049-9B9B-177D2598BEF7}" type="pres">
      <dgm:prSet presAssocID="{F73A4C88-48AE-CE4D-B428-BAB2319CFDAF}" presName="composite" presStyleCnt="0"/>
      <dgm:spPr/>
    </dgm:pt>
    <dgm:pt modelId="{412F5FE7-59E7-D244-96BF-A0A5AD4CBAC8}" type="pres">
      <dgm:prSet presAssocID="{F73A4C88-48AE-CE4D-B428-BAB2319CFDAF}" presName="L1TextContainer" presStyleLbl="alignNode1" presStyleIdx="6" presStyleCnt="13">
        <dgm:presLayoutVars>
          <dgm:chMax val="1"/>
          <dgm:chPref val="1"/>
          <dgm:bulletEnabled val="1"/>
        </dgm:presLayoutVars>
      </dgm:prSet>
      <dgm:spPr/>
    </dgm:pt>
    <dgm:pt modelId="{972CA2CF-6C5C-1F4E-A570-E42B00FDFC9D}" type="pres">
      <dgm:prSet presAssocID="{F73A4C88-48AE-CE4D-B428-BAB2319CFDAF}" presName="L2TextContainerWrapper" presStyleCnt="0">
        <dgm:presLayoutVars>
          <dgm:bulletEnabled val="1"/>
        </dgm:presLayoutVars>
      </dgm:prSet>
      <dgm:spPr/>
    </dgm:pt>
    <dgm:pt modelId="{1B48A5C5-43B6-CD42-9AD5-7479D8ED45FE}" type="pres">
      <dgm:prSet presAssocID="{F73A4C88-48AE-CE4D-B428-BAB2319CFDAF}" presName="L2TextContainer" presStyleLbl="bgAccFollowNode1" presStyleIdx="6" presStyleCnt="13"/>
      <dgm:spPr/>
    </dgm:pt>
    <dgm:pt modelId="{319679D7-5548-AC49-9DEB-2ED3365D3B83}" type="pres">
      <dgm:prSet presAssocID="{F73A4C88-48AE-CE4D-B428-BAB2319CFDAF}" presName="FlexibleEmptyPlaceHolder" presStyleCnt="0"/>
      <dgm:spPr/>
    </dgm:pt>
    <dgm:pt modelId="{BB66EF53-C7B1-8F46-A890-542E02AFFA51}" type="pres">
      <dgm:prSet presAssocID="{F73A4C88-48AE-CE4D-B428-BAB2319CFDAF}" presName="ConnectLine" presStyleLbl="sibTrans1D1" presStyleIdx="6" presStyleCnt="13"/>
      <dgm:spPr/>
    </dgm:pt>
    <dgm:pt modelId="{1CE068F8-9CE6-D741-A10A-6BCFADBFAEC7}" type="pres">
      <dgm:prSet presAssocID="{F73A4C88-48AE-CE4D-B428-BAB2319CFDAF}" presName="ConnectorPoint" presStyleLbl="node1" presStyleIdx="6" presStyleCnt="13"/>
      <dgm:spPr>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gm:spPr>
    </dgm:pt>
    <dgm:pt modelId="{7D45B6F3-7833-9D4C-82C3-1E983CAE145D}" type="pres">
      <dgm:prSet presAssocID="{F73A4C88-48AE-CE4D-B428-BAB2319CFDAF}" presName="EmptyPlaceHolder" presStyleCnt="0"/>
      <dgm:spPr/>
    </dgm:pt>
    <dgm:pt modelId="{99330582-8133-584A-A59D-2AB80B32D6DA}" type="pres">
      <dgm:prSet presAssocID="{0112E7DF-A99F-6742-B1FF-E08249E3B8B8}" presName="spaceBetweenRectangles" presStyleCnt="0"/>
      <dgm:spPr/>
    </dgm:pt>
    <dgm:pt modelId="{8F9C8054-3E93-E74E-92CA-985A29B63417}" type="pres">
      <dgm:prSet presAssocID="{92BF5381-715C-BF49-92C4-86EF2B0B4847}" presName="composite" presStyleCnt="0"/>
      <dgm:spPr/>
    </dgm:pt>
    <dgm:pt modelId="{1F07B0D3-2E96-1647-BBFB-8F983D899476}" type="pres">
      <dgm:prSet presAssocID="{92BF5381-715C-BF49-92C4-86EF2B0B4847}" presName="L1TextContainer" presStyleLbl="alignNode1" presStyleIdx="7" presStyleCnt="13">
        <dgm:presLayoutVars>
          <dgm:chMax val="1"/>
          <dgm:chPref val="1"/>
          <dgm:bulletEnabled val="1"/>
        </dgm:presLayoutVars>
      </dgm:prSet>
      <dgm:spPr/>
    </dgm:pt>
    <dgm:pt modelId="{EAC83354-514F-F549-AD5A-A2A587F74A84}" type="pres">
      <dgm:prSet presAssocID="{92BF5381-715C-BF49-92C4-86EF2B0B4847}" presName="L2TextContainerWrapper" presStyleCnt="0">
        <dgm:presLayoutVars>
          <dgm:bulletEnabled val="1"/>
        </dgm:presLayoutVars>
      </dgm:prSet>
      <dgm:spPr/>
    </dgm:pt>
    <dgm:pt modelId="{B6525004-B3FB-4C4F-B91E-A6454291118D}" type="pres">
      <dgm:prSet presAssocID="{92BF5381-715C-BF49-92C4-86EF2B0B4847}" presName="L2TextContainer" presStyleLbl="bgAccFollowNode1" presStyleIdx="7" presStyleCnt="13"/>
      <dgm:spPr/>
    </dgm:pt>
    <dgm:pt modelId="{EE3A6607-8A09-6F42-A2E5-53DA44EDA55F}" type="pres">
      <dgm:prSet presAssocID="{92BF5381-715C-BF49-92C4-86EF2B0B4847}" presName="FlexibleEmptyPlaceHolder" presStyleCnt="0"/>
      <dgm:spPr/>
    </dgm:pt>
    <dgm:pt modelId="{43CFCDEF-21BB-4640-BF1D-4AD61067A728}" type="pres">
      <dgm:prSet presAssocID="{92BF5381-715C-BF49-92C4-86EF2B0B4847}" presName="ConnectLine" presStyleLbl="sibTrans1D1" presStyleIdx="7" presStyleCnt="13"/>
      <dgm:spPr/>
    </dgm:pt>
    <dgm:pt modelId="{54826C93-73DB-A44D-8298-A3A435AF6551}" type="pres">
      <dgm:prSet presAssocID="{92BF5381-715C-BF49-92C4-86EF2B0B4847}" presName="ConnectorPoint" presStyleLbl="node1" presStyleIdx="7" presStyleCnt="13"/>
      <dgm:spPr>
        <a:solidFill>
          <a:schemeClr val="accent2">
            <a:hueOff val="9043838"/>
            <a:satOff val="-3430"/>
            <a:lumOff val="7092"/>
            <a:alphaOff val="0"/>
          </a:schemeClr>
        </a:solidFill>
        <a:ln w="6350" cap="flat" cmpd="sng" algn="ctr">
          <a:solidFill>
            <a:schemeClr val="lt1">
              <a:hueOff val="0"/>
              <a:satOff val="0"/>
              <a:lumOff val="0"/>
              <a:alphaOff val="0"/>
            </a:schemeClr>
          </a:solidFill>
          <a:prstDash val="solid"/>
        </a:ln>
        <a:effectLst/>
      </dgm:spPr>
    </dgm:pt>
    <dgm:pt modelId="{C97B87FF-FB33-0A47-BEEE-8E66139FE373}" type="pres">
      <dgm:prSet presAssocID="{92BF5381-715C-BF49-92C4-86EF2B0B4847}" presName="EmptyPlaceHolder" presStyleCnt="0"/>
      <dgm:spPr/>
    </dgm:pt>
    <dgm:pt modelId="{DEA6D792-570B-C64E-8550-782A9EE26E32}" type="pres">
      <dgm:prSet presAssocID="{5E41DD92-DEEB-7B45-A4B1-C749FBFCFC0A}" presName="spaceBetweenRectangles" presStyleCnt="0"/>
      <dgm:spPr/>
    </dgm:pt>
    <dgm:pt modelId="{B23AF387-1757-2944-91F2-896029769FA4}" type="pres">
      <dgm:prSet presAssocID="{B2CDA9F8-4DF2-4386-95F3-A72390D39339}" presName="composite" presStyleCnt="0"/>
      <dgm:spPr/>
    </dgm:pt>
    <dgm:pt modelId="{B17A2046-4187-094A-9284-5AFCDAD32D08}" type="pres">
      <dgm:prSet presAssocID="{B2CDA9F8-4DF2-4386-95F3-A72390D39339}" presName="L1TextContainer" presStyleLbl="alignNode1" presStyleIdx="8" presStyleCnt="13">
        <dgm:presLayoutVars>
          <dgm:chMax val="1"/>
          <dgm:chPref val="1"/>
          <dgm:bulletEnabled val="1"/>
        </dgm:presLayoutVars>
      </dgm:prSet>
      <dgm:spPr/>
    </dgm:pt>
    <dgm:pt modelId="{ECFB8E24-B830-5243-8AA4-EACB4AE016F5}" type="pres">
      <dgm:prSet presAssocID="{B2CDA9F8-4DF2-4386-95F3-A72390D39339}" presName="L2TextContainerWrapper" presStyleCnt="0">
        <dgm:presLayoutVars>
          <dgm:bulletEnabled val="1"/>
        </dgm:presLayoutVars>
      </dgm:prSet>
      <dgm:spPr/>
    </dgm:pt>
    <dgm:pt modelId="{F606DF6B-7BD7-3443-96BD-80057C773B68}" type="pres">
      <dgm:prSet presAssocID="{B2CDA9F8-4DF2-4386-95F3-A72390D39339}" presName="L2TextContainer" presStyleLbl="bgAccFollowNode1" presStyleIdx="8" presStyleCnt="13"/>
      <dgm:spPr/>
    </dgm:pt>
    <dgm:pt modelId="{68DAB7EE-EAEC-E74C-9AE7-6BDA30224EE0}" type="pres">
      <dgm:prSet presAssocID="{B2CDA9F8-4DF2-4386-95F3-A72390D39339}" presName="FlexibleEmptyPlaceHolder" presStyleCnt="0"/>
      <dgm:spPr/>
    </dgm:pt>
    <dgm:pt modelId="{8010EE47-DAA6-434E-BD34-C5F80F29FA28}" type="pres">
      <dgm:prSet presAssocID="{B2CDA9F8-4DF2-4386-95F3-A72390D39339}" presName="ConnectLine" presStyleLbl="sibTrans1D1" presStyleIdx="8" presStyleCnt="13"/>
      <dgm:spPr/>
    </dgm:pt>
    <dgm:pt modelId="{6CB0DDF0-9C9F-4242-8257-8C8F404D277E}" type="pres">
      <dgm:prSet presAssocID="{B2CDA9F8-4DF2-4386-95F3-A72390D39339}" presName="ConnectorPoint" presStyleLbl="node1" presStyleIdx="8" presStyleCnt="13"/>
      <dgm:spPr>
        <a:solidFill>
          <a:schemeClr val="accent2">
            <a:hueOff val="4651117"/>
            <a:satOff val="-1764"/>
            <a:lumOff val="3647"/>
            <a:alphaOff val="0"/>
          </a:schemeClr>
        </a:solidFill>
        <a:ln w="6350" cap="flat" cmpd="sng" algn="ctr">
          <a:solidFill>
            <a:schemeClr val="lt1">
              <a:hueOff val="0"/>
              <a:satOff val="0"/>
              <a:lumOff val="0"/>
              <a:alphaOff val="0"/>
            </a:schemeClr>
          </a:solidFill>
          <a:prstDash val="solid"/>
        </a:ln>
        <a:effectLst/>
      </dgm:spPr>
    </dgm:pt>
    <dgm:pt modelId="{326B0DAC-8A90-5046-87FC-62A72DDF4B10}" type="pres">
      <dgm:prSet presAssocID="{B2CDA9F8-4DF2-4386-95F3-A72390D39339}" presName="EmptyPlaceHolder" presStyleCnt="0"/>
      <dgm:spPr/>
    </dgm:pt>
    <dgm:pt modelId="{8E8685F5-D218-314D-9880-93D5B4372BBD}" type="pres">
      <dgm:prSet presAssocID="{2F6733DE-9E4D-4342-8149-D298B42F7161}" presName="spaceBetweenRectangles" presStyleCnt="0"/>
      <dgm:spPr/>
    </dgm:pt>
    <dgm:pt modelId="{218C225D-F280-B54A-8506-E11AB8206876}" type="pres">
      <dgm:prSet presAssocID="{BF61E2F8-3B3E-4C75-A540-8213BCABF2B5}" presName="composite" presStyleCnt="0"/>
      <dgm:spPr/>
    </dgm:pt>
    <dgm:pt modelId="{F9958A47-417E-5745-A9DB-7D4EEF71887F}" type="pres">
      <dgm:prSet presAssocID="{BF61E2F8-3B3E-4C75-A540-8213BCABF2B5}" presName="L1TextContainer" presStyleLbl="alignNode1" presStyleIdx="9" presStyleCnt="13">
        <dgm:presLayoutVars>
          <dgm:chMax val="1"/>
          <dgm:chPref val="1"/>
          <dgm:bulletEnabled val="1"/>
        </dgm:presLayoutVars>
      </dgm:prSet>
      <dgm:spPr/>
    </dgm:pt>
    <dgm:pt modelId="{785B9DFE-8038-154D-92E3-0D746C6E3C95}" type="pres">
      <dgm:prSet presAssocID="{BF61E2F8-3B3E-4C75-A540-8213BCABF2B5}" presName="L2TextContainerWrapper" presStyleCnt="0">
        <dgm:presLayoutVars>
          <dgm:bulletEnabled val="1"/>
        </dgm:presLayoutVars>
      </dgm:prSet>
      <dgm:spPr/>
    </dgm:pt>
    <dgm:pt modelId="{222F9858-3B8A-5E4F-BAA2-2F72B2735D83}" type="pres">
      <dgm:prSet presAssocID="{BF61E2F8-3B3E-4C75-A540-8213BCABF2B5}" presName="L2TextContainer" presStyleLbl="bgAccFollowNode1" presStyleIdx="9" presStyleCnt="13"/>
      <dgm:spPr/>
    </dgm:pt>
    <dgm:pt modelId="{D5888E03-F79E-8743-B8FB-9F3CB7110720}" type="pres">
      <dgm:prSet presAssocID="{BF61E2F8-3B3E-4C75-A540-8213BCABF2B5}" presName="FlexibleEmptyPlaceHolder" presStyleCnt="0"/>
      <dgm:spPr/>
    </dgm:pt>
    <dgm:pt modelId="{58301CE9-E04C-6B4D-B2E1-08A3091CDB32}" type="pres">
      <dgm:prSet presAssocID="{BF61E2F8-3B3E-4C75-A540-8213BCABF2B5}" presName="ConnectLine" presStyleLbl="sibTrans1D1" presStyleIdx="9" presStyleCnt="13"/>
      <dgm:spPr/>
    </dgm:pt>
    <dgm:pt modelId="{47F32D82-666E-414D-87B0-C7F1383889C2}" type="pres">
      <dgm:prSet presAssocID="{BF61E2F8-3B3E-4C75-A540-8213BCABF2B5}" presName="ConnectorPoint" presStyleLbl="node1" presStyleIdx="9" presStyleCnt="13"/>
      <dgm:spPr>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gm:spPr>
    </dgm:pt>
    <dgm:pt modelId="{1719E633-446D-B547-9333-798B6910688E}" type="pres">
      <dgm:prSet presAssocID="{BF61E2F8-3B3E-4C75-A540-8213BCABF2B5}" presName="EmptyPlaceHolder" presStyleCnt="0"/>
      <dgm:spPr/>
    </dgm:pt>
    <dgm:pt modelId="{C3053735-1568-2D44-8127-6834EA781E1D}" type="pres">
      <dgm:prSet presAssocID="{EB93BB5B-4A6B-4519-95D8-745CE0ADD6FD}" presName="spaceBetweenRectangles" presStyleCnt="0"/>
      <dgm:spPr/>
    </dgm:pt>
    <dgm:pt modelId="{B6741117-FE90-AA47-AFC0-A910BCDFCDC8}" type="pres">
      <dgm:prSet presAssocID="{5EA6C7FE-5D1F-4600-B8C4-1CCF3730E65C}" presName="composite" presStyleCnt="0"/>
      <dgm:spPr/>
    </dgm:pt>
    <dgm:pt modelId="{9F1A7FBE-FB08-3647-AEAF-ABC39390E912}" type="pres">
      <dgm:prSet presAssocID="{5EA6C7FE-5D1F-4600-B8C4-1CCF3730E65C}" presName="L1TextContainer" presStyleLbl="alignNode1" presStyleIdx="10" presStyleCnt="13">
        <dgm:presLayoutVars>
          <dgm:chMax val="1"/>
          <dgm:chPref val="1"/>
          <dgm:bulletEnabled val="1"/>
        </dgm:presLayoutVars>
      </dgm:prSet>
      <dgm:spPr/>
    </dgm:pt>
    <dgm:pt modelId="{6C278E09-86A6-E14C-8124-66E1C41D3118}" type="pres">
      <dgm:prSet presAssocID="{5EA6C7FE-5D1F-4600-B8C4-1CCF3730E65C}" presName="L2TextContainerWrapper" presStyleCnt="0">
        <dgm:presLayoutVars>
          <dgm:bulletEnabled val="1"/>
        </dgm:presLayoutVars>
      </dgm:prSet>
      <dgm:spPr/>
    </dgm:pt>
    <dgm:pt modelId="{2A9D4360-CDE8-014D-AC25-DF6F5588B2CF}" type="pres">
      <dgm:prSet presAssocID="{5EA6C7FE-5D1F-4600-B8C4-1CCF3730E65C}" presName="L2TextContainer" presStyleLbl="bgAccFollowNode1" presStyleIdx="10" presStyleCnt="13"/>
      <dgm:spPr/>
    </dgm:pt>
    <dgm:pt modelId="{09896D82-5019-5A44-A229-C2B7D7E70F1F}" type="pres">
      <dgm:prSet presAssocID="{5EA6C7FE-5D1F-4600-B8C4-1CCF3730E65C}" presName="FlexibleEmptyPlaceHolder" presStyleCnt="0"/>
      <dgm:spPr/>
    </dgm:pt>
    <dgm:pt modelId="{B0CCE6CA-1F09-3C4C-8307-B99868E9B0E5}" type="pres">
      <dgm:prSet presAssocID="{5EA6C7FE-5D1F-4600-B8C4-1CCF3730E65C}" presName="ConnectLine" presStyleLbl="sibTrans1D1" presStyleIdx="10" presStyleCnt="13"/>
      <dgm:spPr/>
    </dgm:pt>
    <dgm:pt modelId="{FBB9A12B-25E8-774E-9FA6-F6B9916DF43A}" type="pres">
      <dgm:prSet presAssocID="{5EA6C7FE-5D1F-4600-B8C4-1CCF3730E65C}" presName="ConnectorPoint" presStyleLbl="node1" presStyleIdx="10" presStyleCnt="13"/>
      <dgm:spPr>
        <a:solidFill>
          <a:schemeClr val="accent2">
            <a:hueOff val="9302234"/>
            <a:satOff val="-3528"/>
            <a:lumOff val="7295"/>
            <a:alphaOff val="0"/>
          </a:schemeClr>
        </a:solidFill>
        <a:ln w="6350" cap="flat" cmpd="sng" algn="ctr">
          <a:solidFill>
            <a:schemeClr val="lt1">
              <a:hueOff val="0"/>
              <a:satOff val="0"/>
              <a:lumOff val="0"/>
              <a:alphaOff val="0"/>
            </a:schemeClr>
          </a:solidFill>
          <a:prstDash val="solid"/>
        </a:ln>
        <a:effectLst/>
      </dgm:spPr>
    </dgm:pt>
    <dgm:pt modelId="{F830B007-DAEE-8D4A-8DF9-044006D5A086}" type="pres">
      <dgm:prSet presAssocID="{5EA6C7FE-5D1F-4600-B8C4-1CCF3730E65C}" presName="EmptyPlaceHolder" presStyleCnt="0"/>
      <dgm:spPr/>
    </dgm:pt>
    <dgm:pt modelId="{CBE6692D-EDEE-CD4C-95BA-B55517755D49}" type="pres">
      <dgm:prSet presAssocID="{39E7C712-F6F9-401E-85C6-19855C74DB7D}" presName="spaceBetweenRectangles" presStyleCnt="0"/>
      <dgm:spPr/>
    </dgm:pt>
    <dgm:pt modelId="{FAE38799-8D1B-E14A-B124-09FD05BBC5CD}" type="pres">
      <dgm:prSet presAssocID="{54EC8501-D2EB-0E48-BCA1-FB3154499FCF}" presName="composite" presStyleCnt="0"/>
      <dgm:spPr/>
    </dgm:pt>
    <dgm:pt modelId="{3AB07F51-EAA2-0E42-8AC5-3A71161B3358}" type="pres">
      <dgm:prSet presAssocID="{54EC8501-D2EB-0E48-BCA1-FB3154499FCF}" presName="L1TextContainer" presStyleLbl="alignNode1" presStyleIdx="11" presStyleCnt="13">
        <dgm:presLayoutVars>
          <dgm:chMax val="1"/>
          <dgm:chPref val="1"/>
          <dgm:bulletEnabled val="1"/>
        </dgm:presLayoutVars>
      </dgm:prSet>
      <dgm:spPr/>
    </dgm:pt>
    <dgm:pt modelId="{C0E014F4-9FA0-204D-B0DD-3206E9E21446}" type="pres">
      <dgm:prSet presAssocID="{54EC8501-D2EB-0E48-BCA1-FB3154499FCF}" presName="L2TextContainerWrapper" presStyleCnt="0">
        <dgm:presLayoutVars>
          <dgm:bulletEnabled val="1"/>
        </dgm:presLayoutVars>
      </dgm:prSet>
      <dgm:spPr/>
    </dgm:pt>
    <dgm:pt modelId="{BAE3345A-D7D9-EE4F-B3BC-FA6BC3332851}" type="pres">
      <dgm:prSet presAssocID="{54EC8501-D2EB-0E48-BCA1-FB3154499FCF}" presName="L2TextContainer" presStyleLbl="bgAccFollowNode1" presStyleIdx="11" presStyleCnt="13"/>
      <dgm:spPr/>
    </dgm:pt>
    <dgm:pt modelId="{EAEB9344-4E97-D74F-9CAF-553CF14CCE1B}" type="pres">
      <dgm:prSet presAssocID="{54EC8501-D2EB-0E48-BCA1-FB3154499FCF}" presName="FlexibleEmptyPlaceHolder" presStyleCnt="0"/>
      <dgm:spPr/>
    </dgm:pt>
    <dgm:pt modelId="{86289190-29AD-6C4D-8217-3097A509FE77}" type="pres">
      <dgm:prSet presAssocID="{54EC8501-D2EB-0E48-BCA1-FB3154499FCF}" presName="ConnectLine" presStyleLbl="sibTrans1D1" presStyleIdx="11" presStyleCnt="13"/>
      <dgm:spPr/>
    </dgm:pt>
    <dgm:pt modelId="{4E1F9973-8406-654E-B059-D856D479A4C2}" type="pres">
      <dgm:prSet presAssocID="{54EC8501-D2EB-0E48-BCA1-FB3154499FCF}" presName="ConnectorPoint" presStyleLbl="node1" presStyleIdx="11" presStyleCnt="13"/>
      <dgm:spPr>
        <a:solidFill>
          <a:schemeClr val="accent2">
            <a:hueOff val="13953351"/>
            <a:satOff val="-5292"/>
            <a:lumOff val="10942"/>
            <a:alphaOff val="0"/>
          </a:schemeClr>
        </a:solidFill>
        <a:ln w="6350" cap="flat" cmpd="sng" algn="ctr">
          <a:solidFill>
            <a:schemeClr val="lt1">
              <a:hueOff val="0"/>
              <a:satOff val="0"/>
              <a:lumOff val="0"/>
              <a:alphaOff val="0"/>
            </a:schemeClr>
          </a:solidFill>
          <a:prstDash val="solid"/>
        </a:ln>
        <a:effectLst/>
      </dgm:spPr>
    </dgm:pt>
    <dgm:pt modelId="{4D7F9062-CC40-114F-90E5-1B1FF2DB6DAE}" type="pres">
      <dgm:prSet presAssocID="{54EC8501-D2EB-0E48-BCA1-FB3154499FCF}" presName="EmptyPlaceHolder" presStyleCnt="0"/>
      <dgm:spPr/>
    </dgm:pt>
    <dgm:pt modelId="{A5F4C652-E991-EB4E-920F-9AB3597B3291}" type="pres">
      <dgm:prSet presAssocID="{9AB1D315-35E8-894D-A323-0BF4E1F244C7}" presName="spaceBetweenRectangles" presStyleCnt="0"/>
      <dgm:spPr/>
    </dgm:pt>
    <dgm:pt modelId="{BEDCCE98-A0D7-AE46-80D9-226E6AE46236}" type="pres">
      <dgm:prSet presAssocID="{B9056891-55AA-4128-9F42-48C7885F7A28}" presName="composite" presStyleCnt="0"/>
      <dgm:spPr/>
    </dgm:pt>
    <dgm:pt modelId="{1BC4A9AC-B817-5846-9DCF-C19F6A726A2F}" type="pres">
      <dgm:prSet presAssocID="{B9056891-55AA-4128-9F42-48C7885F7A28}" presName="L1TextContainer" presStyleLbl="alignNode1" presStyleIdx="12" presStyleCnt="13">
        <dgm:presLayoutVars>
          <dgm:chMax val="1"/>
          <dgm:chPref val="1"/>
          <dgm:bulletEnabled val="1"/>
        </dgm:presLayoutVars>
      </dgm:prSet>
      <dgm:spPr/>
    </dgm:pt>
    <dgm:pt modelId="{72921E61-7332-C44F-B84B-CE6B374D69C2}" type="pres">
      <dgm:prSet presAssocID="{B9056891-55AA-4128-9F42-48C7885F7A28}" presName="L2TextContainerWrapper" presStyleCnt="0">
        <dgm:presLayoutVars>
          <dgm:bulletEnabled val="1"/>
        </dgm:presLayoutVars>
      </dgm:prSet>
      <dgm:spPr/>
    </dgm:pt>
    <dgm:pt modelId="{68119E94-AB77-2543-9A91-62A8BE8EF8A9}" type="pres">
      <dgm:prSet presAssocID="{B9056891-55AA-4128-9F42-48C7885F7A28}" presName="L2TextContainer" presStyleLbl="bgAccFollowNode1" presStyleIdx="12" presStyleCnt="13"/>
      <dgm:spPr/>
    </dgm:pt>
    <dgm:pt modelId="{763F36DC-CE32-CF4A-A747-EA8A745E36CF}" type="pres">
      <dgm:prSet presAssocID="{B9056891-55AA-4128-9F42-48C7885F7A28}" presName="FlexibleEmptyPlaceHolder" presStyleCnt="0"/>
      <dgm:spPr/>
    </dgm:pt>
    <dgm:pt modelId="{D142D88B-DF6F-F649-AA50-ED6C02EA24F5}" type="pres">
      <dgm:prSet presAssocID="{B9056891-55AA-4128-9F42-48C7885F7A28}" presName="ConnectLine" presStyleLbl="sibTrans1D1" presStyleIdx="12" presStyleCnt="13"/>
      <dgm:spPr/>
    </dgm:pt>
    <dgm:pt modelId="{CD10FE22-FBA6-BB46-A27B-AB4C3EB27E49}" type="pres">
      <dgm:prSet presAssocID="{B9056891-55AA-4128-9F42-48C7885F7A28}" presName="ConnectorPoint" presStyleLbl="node1" presStyleIdx="12" presStyleCnt="13"/>
      <dgm:spPr>
        <a:solidFill>
          <a:schemeClr val="accent2">
            <a:hueOff val="10852606"/>
            <a:satOff val="-4116"/>
            <a:lumOff val="8511"/>
            <a:alphaOff val="0"/>
          </a:schemeClr>
        </a:solidFill>
        <a:ln w="6350" cap="flat" cmpd="sng" algn="ctr">
          <a:solidFill>
            <a:schemeClr val="lt1">
              <a:hueOff val="0"/>
              <a:satOff val="0"/>
              <a:lumOff val="0"/>
              <a:alphaOff val="0"/>
            </a:schemeClr>
          </a:solidFill>
          <a:prstDash val="solid"/>
        </a:ln>
        <a:effectLst/>
      </dgm:spPr>
    </dgm:pt>
    <dgm:pt modelId="{42AC0C20-E447-1A4E-AF49-8FD1171D8AA7}" type="pres">
      <dgm:prSet presAssocID="{B9056891-55AA-4128-9F42-48C7885F7A28}" presName="EmptyPlaceHolder" presStyleCnt="0"/>
      <dgm:spPr/>
    </dgm:pt>
  </dgm:ptLst>
  <dgm:cxnLst>
    <dgm:cxn modelId="{7F4E7402-47BE-485F-BE33-55FF980E191A}" srcId="{BF61E2F8-3B3E-4C75-A540-8213BCABF2B5}" destId="{0F01556B-34CD-4655-8BB0-F13AC6483148}" srcOrd="0" destOrd="0" parTransId="{E34764BE-1E3F-4FAE-81BC-37553DD10522}" sibTransId="{191077F7-79BB-4FA3-9083-E872BB213FF7}"/>
    <dgm:cxn modelId="{EE517F0B-16F4-4A43-AE4F-F4169DE9D770}" srcId="{5EA6C7FE-5D1F-4600-B8C4-1CCF3730E65C}" destId="{5C3224D1-4E73-4CC8-A760-A19F248DFD0D}" srcOrd="0" destOrd="0" parTransId="{7C2A92F0-1CED-4024-BB6E-012B59D8A77E}" sibTransId="{8D7C0633-61FC-4263-AB87-0E3F448E6ACB}"/>
    <dgm:cxn modelId="{949B3412-0B0F-45C0-AAAF-FA039B20D6AA}" srcId="{40A25105-D07D-4052-8E6F-1CB6974B2764}" destId="{EFCAB75F-EF1D-434A-865C-FBB6B73109F0}" srcOrd="2" destOrd="0" parTransId="{2C1EA206-BA93-47AE-ADE6-3AE8BE8F4346}" sibTransId="{1DB49E1E-A18B-408C-B8F1-53A0BE1040A6}"/>
    <dgm:cxn modelId="{1BC2A31B-4903-4C82-891D-D46405E1A5B7}" srcId="{40A25105-D07D-4052-8E6F-1CB6974B2764}" destId="{62C88829-D697-4753-BDEE-6AFE0C4E5E2A}" srcOrd="5" destOrd="0" parTransId="{181591D1-FCBD-4506-AF07-3C8BFB3B7B3E}" sibTransId="{601B3838-AB0C-43FA-AF74-0D6BF7E3EF8F}"/>
    <dgm:cxn modelId="{C6ED961C-6F88-8142-9534-CBE86E1A2424}" srcId="{40A25105-D07D-4052-8E6F-1CB6974B2764}" destId="{F73A4C88-48AE-CE4D-B428-BAB2319CFDAF}" srcOrd="6" destOrd="0" parTransId="{D0ECE23A-9F24-C84E-A5EB-50D66D5F6948}" sibTransId="{0112E7DF-A99F-6742-B1FF-E08249E3B8B8}"/>
    <dgm:cxn modelId="{022C1A1F-01EC-6B4C-86E4-6E0F16B1DE22}" srcId="{F73A4C88-48AE-CE4D-B428-BAB2319CFDAF}" destId="{33A661D8-CBFB-0A4C-B5D0-14F1FC3B1DCF}" srcOrd="0" destOrd="0" parTransId="{D0831988-D90E-8847-A7AC-9D97BB2CB83A}" sibTransId="{4E4A24E9-0485-A141-A557-7119039590A2}"/>
    <dgm:cxn modelId="{EAB1B31F-C505-AF43-94CA-5E1C8E4C2D08}" type="presOf" srcId="{2B1A84F4-02DB-A74B-AD5D-A1A93780802C}" destId="{BAE3345A-D7D9-EE4F-B3BC-FA6BC3332851}" srcOrd="0" destOrd="0" presId="urn:microsoft.com/office/officeart/2017/3/layout/HorizontalLabelsTimeline"/>
    <dgm:cxn modelId="{2628A122-F335-4F8B-ACAD-FB111B07A04C}" srcId="{40A25105-D07D-4052-8E6F-1CB6974B2764}" destId="{9DF6BD04-E61B-4A44-A5A3-2919E45DF542}" srcOrd="0" destOrd="0" parTransId="{B5EACAB6-5B38-4F98-96C0-7299555F4763}" sibTransId="{725FE8C0-9333-462B-A64E-A25FB07550B9}"/>
    <dgm:cxn modelId="{8748302B-838B-4329-8BDE-E5E1F8FAE304}" srcId="{9DF6BD04-E61B-4A44-A5A3-2919E45DF542}" destId="{4ED2375D-B5CB-4295-981B-76803F7BEA0E}" srcOrd="0" destOrd="0" parTransId="{CE20C5FA-A041-49E8-94C7-1A7D221BB99C}" sibTransId="{698B47D2-AB5D-49A7-8B37-A5895932F11D}"/>
    <dgm:cxn modelId="{A2FB142C-0B69-CB4B-9FF5-DD0CEA0EC550}" type="presOf" srcId="{E4C626F8-EDC1-3D43-BDAC-61CE51006FF3}" destId="{CE0CF309-11E4-A248-B5E6-92CC3A0A784F}" srcOrd="0" destOrd="0" presId="urn:microsoft.com/office/officeart/2017/3/layout/HorizontalLabelsTimeline"/>
    <dgm:cxn modelId="{3A99692D-D72E-49BE-BC48-6F4E43E603DC}" srcId="{E86AEE4A-B50D-4246-ADF4-D66888F9F567}" destId="{1BD25AC7-6E85-4A8F-8D05-A2EA71835B43}" srcOrd="0" destOrd="0" parTransId="{23776D15-3643-4C3A-8D39-E4603628B9AC}" sibTransId="{32F3A77E-2DF0-4DF6-90FD-5CE3D98450E7}"/>
    <dgm:cxn modelId="{B9911130-4614-40A1-80EE-D7B1A05CC5AC}" srcId="{40A25105-D07D-4052-8E6F-1CB6974B2764}" destId="{BF61E2F8-3B3E-4C75-A540-8213BCABF2B5}" srcOrd="9" destOrd="0" parTransId="{8524B25E-D869-4DA7-A52B-1F478F1A6006}" sibTransId="{EB93BB5B-4A6B-4519-95D8-745CE0ADD6FD}"/>
    <dgm:cxn modelId="{FEFD8B34-020C-4EE9-B878-00816AF66120}" srcId="{EFCAB75F-EF1D-434A-865C-FBB6B73109F0}" destId="{E615440B-264B-448D-AB66-1818CC229B90}" srcOrd="0" destOrd="0" parTransId="{ECE16307-1297-4A70-870D-B67B79A8A4A2}" sibTransId="{BFEC1289-6CC9-435D-BC9F-12CC41C43577}"/>
    <dgm:cxn modelId="{443EB237-4A58-6C47-A1E8-8980A4BD0991}" srcId="{40A25105-D07D-4052-8E6F-1CB6974B2764}" destId="{03FACBE5-B079-6F46-BCB0-58EEE20015C8}" srcOrd="4" destOrd="0" parTransId="{47629D32-B8CF-154E-B231-5EC7B03485A6}" sibTransId="{2BF3DF2B-A43B-6B4C-A6A3-4042790FA6B3}"/>
    <dgm:cxn modelId="{B2B84D39-D302-6943-9338-948AA4426763}" type="presOf" srcId="{F559DE60-CDBD-5C43-87BD-2D448BB6CFDF}" destId="{B6525004-B3FB-4C4F-B91E-A6454291118D}" srcOrd="0" destOrd="0" presId="urn:microsoft.com/office/officeart/2017/3/layout/HorizontalLabelsTimeline"/>
    <dgm:cxn modelId="{E56DF33A-94CD-FD4F-883F-AA2BA2443659}" srcId="{40A25105-D07D-4052-8E6F-1CB6974B2764}" destId="{54EC8501-D2EB-0E48-BCA1-FB3154499FCF}" srcOrd="11" destOrd="0" parTransId="{6AC52FC8-D468-C542-A745-CDDCEF641139}" sibTransId="{9AB1D315-35E8-894D-A323-0BF4E1F244C7}"/>
    <dgm:cxn modelId="{196E2A3E-571A-9C4A-BD77-20CF58EBEA53}" srcId="{2BB97A9A-FA37-5D43-95AE-A4FC46CF4C35}" destId="{E4C626F8-EDC1-3D43-BDAC-61CE51006FF3}" srcOrd="0" destOrd="0" parTransId="{27EDFBBC-2868-A247-A4D7-000BD5FC64E7}" sibTransId="{D2CE38AD-27AD-7046-B2A4-8379F7F5738B}"/>
    <dgm:cxn modelId="{14CEB44E-CC86-4DD5-A405-B9BB6D732777}" srcId="{40A25105-D07D-4052-8E6F-1CB6974B2764}" destId="{5EA6C7FE-5D1F-4600-B8C4-1CCF3730E65C}" srcOrd="10" destOrd="0" parTransId="{6248CE66-3AB8-4860-AD32-DF48F20419C9}" sibTransId="{39E7C712-F6F9-401E-85C6-19855C74DB7D}"/>
    <dgm:cxn modelId="{5C00FD50-9E61-824B-A592-ED3D5900D11F}" type="presOf" srcId="{EFCAB75F-EF1D-434A-865C-FBB6B73109F0}" destId="{5C16BAAF-A478-1D49-8539-A92BE991E1B8}" srcOrd="0" destOrd="0" presId="urn:microsoft.com/office/officeart/2017/3/layout/HorizontalLabelsTimeline"/>
    <dgm:cxn modelId="{E48C8F55-2C4E-BE4D-A853-0A37500B726A}" type="presOf" srcId="{5EA6C7FE-5D1F-4600-B8C4-1CCF3730E65C}" destId="{9F1A7FBE-FB08-3647-AEAF-ABC39390E912}" srcOrd="0" destOrd="0" presId="urn:microsoft.com/office/officeart/2017/3/layout/HorizontalLabelsTimeline"/>
    <dgm:cxn modelId="{1431A055-0AEA-CA49-94C9-801FB0273D47}" type="presOf" srcId="{33A661D8-CBFB-0A4C-B5D0-14F1FC3B1DCF}" destId="{1B48A5C5-43B6-CD42-9AD5-7479D8ED45FE}" srcOrd="0" destOrd="0" presId="urn:microsoft.com/office/officeart/2017/3/layout/HorizontalLabelsTimeline"/>
    <dgm:cxn modelId="{1B8A096B-1635-2145-9782-0A1C286C0D95}" type="presOf" srcId="{E615440B-264B-448D-AB66-1818CC229B90}" destId="{CB402837-67F8-C848-BF4A-763714173621}" srcOrd="0" destOrd="0" presId="urn:microsoft.com/office/officeart/2017/3/layout/HorizontalLabelsTimeline"/>
    <dgm:cxn modelId="{E22BD071-67B6-4C42-9071-1659769CF054}" srcId="{62C88829-D697-4753-BDEE-6AFE0C4E5E2A}" destId="{21F325C2-0C03-45D1-B063-292055503087}" srcOrd="0" destOrd="0" parTransId="{76AC1D95-8BD3-47BB-A9FF-53FBD0B5F6B5}" sibTransId="{40EB62A5-BB66-47FE-80F3-917081897DB6}"/>
    <dgm:cxn modelId="{0FB93C73-C7D6-FD46-8978-1B748015DEBF}" type="presOf" srcId="{F73A4C88-48AE-CE4D-B428-BAB2319CFDAF}" destId="{412F5FE7-59E7-D244-96BF-A0A5AD4CBAC8}" srcOrd="0" destOrd="0" presId="urn:microsoft.com/office/officeart/2017/3/layout/HorizontalLabelsTimeline"/>
    <dgm:cxn modelId="{06BF4181-CBAC-EE40-BA1D-0BF8D9665031}" type="presOf" srcId="{0F01556B-34CD-4655-8BB0-F13AC6483148}" destId="{222F9858-3B8A-5E4F-BAA2-2F72B2735D83}" srcOrd="0" destOrd="0" presId="urn:microsoft.com/office/officeart/2017/3/layout/HorizontalLabelsTimeline"/>
    <dgm:cxn modelId="{733B4D81-C1F9-114F-A37A-2F575D21D838}" type="presOf" srcId="{40A25105-D07D-4052-8E6F-1CB6974B2764}" destId="{BE9287FE-5FDE-0B41-B686-4E7CE54914D3}" srcOrd="0" destOrd="0" presId="urn:microsoft.com/office/officeart/2017/3/layout/HorizontalLabelsTimeline"/>
    <dgm:cxn modelId="{EFF01383-8D83-8144-85D2-51225964AB9E}" type="presOf" srcId="{4ED2375D-B5CB-4295-981B-76803F7BEA0E}" destId="{D98A8EE4-01C0-0745-84F2-31243C39A9C1}" srcOrd="0" destOrd="0" presId="urn:microsoft.com/office/officeart/2017/3/layout/HorizontalLabelsTimeline"/>
    <dgm:cxn modelId="{AAD1D084-D44E-CD41-871D-3E0B42092792}" type="presOf" srcId="{03FACBE5-B079-6F46-BCB0-58EEE20015C8}" destId="{B55379D4-C2DB-6846-AA3F-5B5168D48001}" srcOrd="0" destOrd="0" presId="urn:microsoft.com/office/officeart/2017/3/layout/HorizontalLabelsTimeline"/>
    <dgm:cxn modelId="{49360C86-BA72-8748-AE09-26C5E97D8DDF}" type="presOf" srcId="{9DF6BD04-E61B-4A44-A5A3-2919E45DF542}" destId="{1BE781A9-B963-324E-8B49-AF0E13308C43}" srcOrd="0" destOrd="0" presId="urn:microsoft.com/office/officeart/2017/3/layout/HorizontalLabelsTimeline"/>
    <dgm:cxn modelId="{E0266D88-B645-6A40-B855-F7F7ACA19150}" type="presOf" srcId="{669E5E39-2D79-CF4B-A521-B20816811E27}" destId="{4EC42756-07D1-DB49-87A8-7BB44DCA0698}" srcOrd="0" destOrd="0" presId="urn:microsoft.com/office/officeart/2017/3/layout/HorizontalLabelsTimeline"/>
    <dgm:cxn modelId="{0729E88A-887E-49FC-8B36-13DD0F8F3DDD}" srcId="{40A25105-D07D-4052-8E6F-1CB6974B2764}" destId="{B2CDA9F8-4DF2-4386-95F3-A72390D39339}" srcOrd="8" destOrd="0" parTransId="{20E78E0C-ED4A-4F57-B389-BB09CB15A89C}" sibTransId="{2F6733DE-9E4D-4342-8149-D298B42F7161}"/>
    <dgm:cxn modelId="{183F9C8B-6C00-4EC8-9F06-C3DFD6BF3AA2}" srcId="{40A25105-D07D-4052-8E6F-1CB6974B2764}" destId="{E86AEE4A-B50D-4246-ADF4-D66888F9F567}" srcOrd="1" destOrd="0" parTransId="{B1840AAE-0B4A-4DED-B957-6F4BE7C18316}" sibTransId="{9081CE32-5620-45A1-A446-9E0C0E81E194}"/>
    <dgm:cxn modelId="{2D37789B-6013-4B16-B351-094EDF64967E}" srcId="{B2CDA9F8-4DF2-4386-95F3-A72390D39339}" destId="{1E757987-A031-49FE-A28E-1BBBA5CA9DD6}" srcOrd="0" destOrd="0" parTransId="{33836D0E-B586-42D6-B9D6-726CA400E139}" sibTransId="{C178416D-E0F8-46C9-9CD4-C4467D1FD493}"/>
    <dgm:cxn modelId="{CD3D9CA5-0565-714B-836C-BB3680D5E144}" type="presOf" srcId="{62C88829-D697-4753-BDEE-6AFE0C4E5E2A}" destId="{2243D703-2D27-934B-82DF-4658A7A62B35}" srcOrd="0" destOrd="0" presId="urn:microsoft.com/office/officeart/2017/3/layout/HorizontalLabelsTimeline"/>
    <dgm:cxn modelId="{D3C5D7AB-71EC-624B-B819-CC15052D4ECE}" srcId="{92BF5381-715C-BF49-92C4-86EF2B0B4847}" destId="{F559DE60-CDBD-5C43-87BD-2D448BB6CFDF}" srcOrd="0" destOrd="0" parTransId="{27880EFE-B40A-E04F-904E-E8E414372F42}" sibTransId="{CDB0AD46-F815-CE4C-AD88-A8A2A724A33F}"/>
    <dgm:cxn modelId="{6F0D83AF-431A-CA42-8FA3-65748AA511C4}" type="presOf" srcId="{CCBDD487-E269-4B87-9C80-607B2CF36BC1}" destId="{68119E94-AB77-2543-9A91-62A8BE8EF8A9}" srcOrd="0" destOrd="0" presId="urn:microsoft.com/office/officeart/2017/3/layout/HorizontalLabelsTimeline"/>
    <dgm:cxn modelId="{04F028B0-2BEC-3242-829B-6E18369424F3}" type="presOf" srcId="{B9056891-55AA-4128-9F42-48C7885F7A28}" destId="{1BC4A9AC-B817-5846-9DCF-C19F6A726A2F}" srcOrd="0" destOrd="0" presId="urn:microsoft.com/office/officeart/2017/3/layout/HorizontalLabelsTimeline"/>
    <dgm:cxn modelId="{A1C237B0-4D98-AE4E-A671-6E1D9B3D3FAF}" srcId="{54EC8501-D2EB-0E48-BCA1-FB3154499FCF}" destId="{2B1A84F4-02DB-A74B-AD5D-A1A93780802C}" srcOrd="0" destOrd="0" parTransId="{9C4E5C96-3E47-844C-BB71-A8808FC1C3D5}" sibTransId="{E30B77C3-B82B-2F4A-BEAE-0AF347A3D516}"/>
    <dgm:cxn modelId="{B1C656B0-436C-9044-AFF4-1AAB975A1D37}" type="presOf" srcId="{B2CDA9F8-4DF2-4386-95F3-A72390D39339}" destId="{B17A2046-4187-094A-9284-5AFCDAD32D08}" srcOrd="0" destOrd="0" presId="urn:microsoft.com/office/officeart/2017/3/layout/HorizontalLabelsTimeline"/>
    <dgm:cxn modelId="{8C690EBC-E0CE-854A-B8B5-214F706BFE41}" srcId="{40A25105-D07D-4052-8E6F-1CB6974B2764}" destId="{92BF5381-715C-BF49-92C4-86EF2B0B4847}" srcOrd="7" destOrd="0" parTransId="{C00F72D2-A4FE-7B47-AB9C-C7FBEC372D3A}" sibTransId="{5E41DD92-DEEB-7B45-A4B1-C749FBFCFC0A}"/>
    <dgm:cxn modelId="{0DAEF9BF-9114-C142-88B6-8D7ACB8E3724}" type="presOf" srcId="{BF61E2F8-3B3E-4C75-A540-8213BCABF2B5}" destId="{F9958A47-417E-5745-A9DB-7D4EEF71887F}" srcOrd="0" destOrd="0" presId="urn:microsoft.com/office/officeart/2017/3/layout/HorizontalLabelsTimeline"/>
    <dgm:cxn modelId="{40D46BC3-711F-4540-99ED-03C8C4DDB80F}" srcId="{B9056891-55AA-4128-9F42-48C7885F7A28}" destId="{CCBDD487-E269-4B87-9C80-607B2CF36BC1}" srcOrd="0" destOrd="0" parTransId="{3FC3B31A-D29D-4839-8961-DD4517142E00}" sibTransId="{976796BD-6E3E-464A-B9A6-43CB51F27B8B}"/>
    <dgm:cxn modelId="{ACAD2EC5-6F59-E34F-826C-B17E43EE0455}" type="presOf" srcId="{2BB97A9A-FA37-5D43-95AE-A4FC46CF4C35}" destId="{04532BB5-93A8-C149-8688-6F9FA07054CB}" srcOrd="0" destOrd="0" presId="urn:microsoft.com/office/officeart/2017/3/layout/HorizontalLabelsTimeline"/>
    <dgm:cxn modelId="{A6137CD4-A59D-5048-8E71-DC73686AEDC0}" type="presOf" srcId="{92BF5381-715C-BF49-92C4-86EF2B0B4847}" destId="{1F07B0D3-2E96-1647-BBFB-8F983D899476}" srcOrd="0" destOrd="0" presId="urn:microsoft.com/office/officeart/2017/3/layout/HorizontalLabelsTimeline"/>
    <dgm:cxn modelId="{ECFC14DA-FFDA-4849-9874-F96BB3C1066B}" type="presOf" srcId="{1BD25AC7-6E85-4A8F-8D05-A2EA71835B43}" destId="{7423BB8A-CF34-B44D-BCE7-CD85B28C33AB}" srcOrd="0" destOrd="0" presId="urn:microsoft.com/office/officeart/2017/3/layout/HorizontalLabelsTimeline"/>
    <dgm:cxn modelId="{F3A4A3DB-BFEA-FB4F-847E-0B5E272BA76A}" type="presOf" srcId="{E86AEE4A-B50D-4246-ADF4-D66888F9F567}" destId="{0C2B2215-E766-944A-9E4B-17DB34E602BA}" srcOrd="0" destOrd="0" presId="urn:microsoft.com/office/officeart/2017/3/layout/HorizontalLabelsTimeline"/>
    <dgm:cxn modelId="{93E580E3-2C3A-4640-9F0B-4E0462BF0FD9}" type="presOf" srcId="{5C3224D1-4E73-4CC8-A760-A19F248DFD0D}" destId="{2A9D4360-CDE8-014D-AC25-DF6F5588B2CF}" srcOrd="0" destOrd="0" presId="urn:microsoft.com/office/officeart/2017/3/layout/HorizontalLabelsTimeline"/>
    <dgm:cxn modelId="{29C86EE4-FBB8-384E-AF94-A475C26F1334}" type="presOf" srcId="{54EC8501-D2EB-0E48-BCA1-FB3154499FCF}" destId="{3AB07F51-EAA2-0E42-8AC5-3A71161B3358}" srcOrd="0" destOrd="0" presId="urn:microsoft.com/office/officeart/2017/3/layout/HorizontalLabelsTimeline"/>
    <dgm:cxn modelId="{6219F5E6-E3BF-1F4F-8697-DEBF185CBDB3}" type="presOf" srcId="{1E757987-A031-49FE-A28E-1BBBA5CA9DD6}" destId="{F606DF6B-7BD7-3443-96BD-80057C773B68}" srcOrd="0" destOrd="0" presId="urn:microsoft.com/office/officeart/2017/3/layout/HorizontalLabelsTimeline"/>
    <dgm:cxn modelId="{CEC81CE8-590E-41B5-8498-FA5F64890C30}" srcId="{40A25105-D07D-4052-8E6F-1CB6974B2764}" destId="{B9056891-55AA-4128-9F42-48C7885F7A28}" srcOrd="12" destOrd="0" parTransId="{FF3FB000-F577-4F4B-98C6-174641716E4D}" sibTransId="{3E34E401-F071-4D81-B810-6A0E39C45D64}"/>
    <dgm:cxn modelId="{98C87EF0-67FA-C44E-B12D-49AF3AA08BF8}" srcId="{03FACBE5-B079-6F46-BCB0-58EEE20015C8}" destId="{669E5E39-2D79-CF4B-A521-B20816811E27}" srcOrd="0" destOrd="0" parTransId="{3A20BA49-7D5B-E043-A603-16D2FB26B493}" sibTransId="{3F446814-BA24-D64F-B82C-A02818C109D1}"/>
    <dgm:cxn modelId="{3E3FC3FD-40CB-FD44-AD40-C223E43EC184}" srcId="{40A25105-D07D-4052-8E6F-1CB6974B2764}" destId="{2BB97A9A-FA37-5D43-95AE-A4FC46CF4C35}" srcOrd="3" destOrd="0" parTransId="{0589EF44-A335-CE4F-83C5-1B42474C849F}" sibTransId="{AB8AE026-A639-224B-8706-1824C120618A}"/>
    <dgm:cxn modelId="{F3F20BFF-481D-C84D-8074-FEC196F4FE42}" type="presOf" srcId="{21F325C2-0C03-45D1-B063-292055503087}" destId="{ACDC44CB-5F15-4B45-9653-F17EFA7C865B}" srcOrd="0" destOrd="0" presId="urn:microsoft.com/office/officeart/2017/3/layout/HorizontalLabelsTimeline"/>
    <dgm:cxn modelId="{723B5CD9-2799-ED49-8F4A-5AF84BEF364B}" type="presParOf" srcId="{BE9287FE-5FDE-0B41-B686-4E7CE54914D3}" destId="{1C81C189-0C18-3243-BC83-7F2E639949A3}" srcOrd="0" destOrd="0" presId="urn:microsoft.com/office/officeart/2017/3/layout/HorizontalLabelsTimeline"/>
    <dgm:cxn modelId="{6BB29D88-7382-3840-BD5D-BE5A5DDA5676}" type="presParOf" srcId="{BE9287FE-5FDE-0B41-B686-4E7CE54914D3}" destId="{683EB263-2D45-F845-B213-F108A48C5723}" srcOrd="1" destOrd="0" presId="urn:microsoft.com/office/officeart/2017/3/layout/HorizontalLabelsTimeline"/>
    <dgm:cxn modelId="{779FA5C5-05ED-2046-B78E-5FE2ED8A56EE}" type="presParOf" srcId="{683EB263-2D45-F845-B213-F108A48C5723}" destId="{B777F06E-0FF3-594D-B05A-0F0B4E6E3A04}" srcOrd="0" destOrd="0" presId="urn:microsoft.com/office/officeart/2017/3/layout/HorizontalLabelsTimeline"/>
    <dgm:cxn modelId="{ED44466B-AD2D-504D-8EF5-778CF4415DB2}" type="presParOf" srcId="{B777F06E-0FF3-594D-B05A-0F0B4E6E3A04}" destId="{1BE781A9-B963-324E-8B49-AF0E13308C43}" srcOrd="0" destOrd="0" presId="urn:microsoft.com/office/officeart/2017/3/layout/HorizontalLabelsTimeline"/>
    <dgm:cxn modelId="{84626496-961B-1D4E-AB71-5D67EBFB2279}" type="presParOf" srcId="{B777F06E-0FF3-594D-B05A-0F0B4E6E3A04}" destId="{A695B36F-8856-364F-96C2-F4D35A0CC675}" srcOrd="1" destOrd="0" presId="urn:microsoft.com/office/officeart/2017/3/layout/HorizontalLabelsTimeline"/>
    <dgm:cxn modelId="{E20A4407-5481-F24C-8E5D-D4E047D9CFE4}" type="presParOf" srcId="{A695B36F-8856-364F-96C2-F4D35A0CC675}" destId="{D98A8EE4-01C0-0745-84F2-31243C39A9C1}" srcOrd="0" destOrd="0" presId="urn:microsoft.com/office/officeart/2017/3/layout/HorizontalLabelsTimeline"/>
    <dgm:cxn modelId="{22D75A90-726F-0840-8A96-48CB8C787890}" type="presParOf" srcId="{A695B36F-8856-364F-96C2-F4D35A0CC675}" destId="{D8CD120E-08D1-5741-906E-07B9922625A3}" srcOrd="1" destOrd="0" presId="urn:microsoft.com/office/officeart/2017/3/layout/HorizontalLabelsTimeline"/>
    <dgm:cxn modelId="{CDE62C4A-F5BD-CE48-9B8E-7EA78BBFE5B5}" type="presParOf" srcId="{B777F06E-0FF3-594D-B05A-0F0B4E6E3A04}" destId="{80A87EEE-7346-1C41-9B3E-513F4C8E6BDB}" srcOrd="2" destOrd="0" presId="urn:microsoft.com/office/officeart/2017/3/layout/HorizontalLabelsTimeline"/>
    <dgm:cxn modelId="{6E855EAF-EA7B-3B45-BB14-F0CFF0319EF4}" type="presParOf" srcId="{B777F06E-0FF3-594D-B05A-0F0B4E6E3A04}" destId="{47359C1F-FD0B-E94B-BD83-302F7E8DEA95}" srcOrd="3" destOrd="0" presId="urn:microsoft.com/office/officeart/2017/3/layout/HorizontalLabelsTimeline"/>
    <dgm:cxn modelId="{D7A91EE3-BFBE-4A42-BCC3-1FA5FF0229C4}" type="presParOf" srcId="{B777F06E-0FF3-594D-B05A-0F0B4E6E3A04}" destId="{B1CE4448-0214-5A4E-A340-8423064B5C0C}" srcOrd="4" destOrd="0" presId="urn:microsoft.com/office/officeart/2017/3/layout/HorizontalLabelsTimeline"/>
    <dgm:cxn modelId="{2D3B3F3E-7B89-154D-A1F0-1702A1227E02}" type="presParOf" srcId="{683EB263-2D45-F845-B213-F108A48C5723}" destId="{887B4983-0AE3-264D-8747-F3FE4514D409}" srcOrd="1" destOrd="0" presId="urn:microsoft.com/office/officeart/2017/3/layout/HorizontalLabelsTimeline"/>
    <dgm:cxn modelId="{E23D4544-78FE-8E4C-9827-269248D0EC77}" type="presParOf" srcId="{683EB263-2D45-F845-B213-F108A48C5723}" destId="{AADF8322-9432-F84F-B5D5-49F13102A030}" srcOrd="2" destOrd="0" presId="urn:microsoft.com/office/officeart/2017/3/layout/HorizontalLabelsTimeline"/>
    <dgm:cxn modelId="{D878EF77-1D67-0F43-97D6-6B1F3AA7D2FF}" type="presParOf" srcId="{AADF8322-9432-F84F-B5D5-49F13102A030}" destId="{0C2B2215-E766-944A-9E4B-17DB34E602BA}" srcOrd="0" destOrd="0" presId="urn:microsoft.com/office/officeart/2017/3/layout/HorizontalLabelsTimeline"/>
    <dgm:cxn modelId="{4A0CACFF-CE42-E44D-A76F-60CA169C7E96}" type="presParOf" srcId="{AADF8322-9432-F84F-B5D5-49F13102A030}" destId="{D3C4DD09-2BBB-B642-939C-4A75BE7D0B6B}" srcOrd="1" destOrd="0" presId="urn:microsoft.com/office/officeart/2017/3/layout/HorizontalLabelsTimeline"/>
    <dgm:cxn modelId="{0D3F41F9-4D05-9E41-85E7-7637AB137BB1}" type="presParOf" srcId="{D3C4DD09-2BBB-B642-939C-4A75BE7D0B6B}" destId="{7423BB8A-CF34-B44D-BCE7-CD85B28C33AB}" srcOrd="0" destOrd="0" presId="urn:microsoft.com/office/officeart/2017/3/layout/HorizontalLabelsTimeline"/>
    <dgm:cxn modelId="{CE77545B-75F2-EF49-8990-0BFBF751E2E2}" type="presParOf" srcId="{D3C4DD09-2BBB-B642-939C-4A75BE7D0B6B}" destId="{D2827635-E222-4047-9271-31121073D339}" srcOrd="1" destOrd="0" presId="urn:microsoft.com/office/officeart/2017/3/layout/HorizontalLabelsTimeline"/>
    <dgm:cxn modelId="{1587CBAC-1656-F74F-AC56-C504AC74895E}" type="presParOf" srcId="{AADF8322-9432-F84F-B5D5-49F13102A030}" destId="{6146A7BB-8792-4E44-ABE0-1BF97FA57893}" srcOrd="2" destOrd="0" presId="urn:microsoft.com/office/officeart/2017/3/layout/HorizontalLabelsTimeline"/>
    <dgm:cxn modelId="{F62E655D-EFA2-5C43-962E-303C17778AE8}" type="presParOf" srcId="{AADF8322-9432-F84F-B5D5-49F13102A030}" destId="{0A4DD0F6-0C27-2A42-B6C5-D275460D824A}" srcOrd="3" destOrd="0" presId="urn:microsoft.com/office/officeart/2017/3/layout/HorizontalLabelsTimeline"/>
    <dgm:cxn modelId="{A66E48F2-97F4-954B-A58A-63FA8479B457}" type="presParOf" srcId="{AADF8322-9432-F84F-B5D5-49F13102A030}" destId="{F7B7F89E-AC03-C149-A73A-478AEA8E8E16}" srcOrd="4" destOrd="0" presId="urn:microsoft.com/office/officeart/2017/3/layout/HorizontalLabelsTimeline"/>
    <dgm:cxn modelId="{DAFB5C43-7B2D-A54F-8CB7-5B5F2E40124C}" type="presParOf" srcId="{683EB263-2D45-F845-B213-F108A48C5723}" destId="{3732454B-90A9-B347-96A7-DCF83AC3F4F2}" srcOrd="3" destOrd="0" presId="urn:microsoft.com/office/officeart/2017/3/layout/HorizontalLabelsTimeline"/>
    <dgm:cxn modelId="{714C8953-299E-024B-A99B-596CC153B1B9}" type="presParOf" srcId="{683EB263-2D45-F845-B213-F108A48C5723}" destId="{8723A7AA-5EB7-D24F-861D-803FA5C15F16}" srcOrd="4" destOrd="0" presId="urn:microsoft.com/office/officeart/2017/3/layout/HorizontalLabelsTimeline"/>
    <dgm:cxn modelId="{69D66156-9A3B-384D-A8E7-4BAF9C8DA7A4}" type="presParOf" srcId="{8723A7AA-5EB7-D24F-861D-803FA5C15F16}" destId="{5C16BAAF-A478-1D49-8539-A92BE991E1B8}" srcOrd="0" destOrd="0" presId="urn:microsoft.com/office/officeart/2017/3/layout/HorizontalLabelsTimeline"/>
    <dgm:cxn modelId="{CF2BE58C-70C6-F147-966A-65761947CDB4}" type="presParOf" srcId="{8723A7AA-5EB7-D24F-861D-803FA5C15F16}" destId="{B2ACF42E-351E-914C-97C8-594ED5204079}" srcOrd="1" destOrd="0" presId="urn:microsoft.com/office/officeart/2017/3/layout/HorizontalLabelsTimeline"/>
    <dgm:cxn modelId="{A3DA4B96-C37C-5E4B-8AB1-0A077CCF5CB7}" type="presParOf" srcId="{B2ACF42E-351E-914C-97C8-594ED5204079}" destId="{CB402837-67F8-C848-BF4A-763714173621}" srcOrd="0" destOrd="0" presId="urn:microsoft.com/office/officeart/2017/3/layout/HorizontalLabelsTimeline"/>
    <dgm:cxn modelId="{5E7EC97F-7D52-C94C-9212-D6768FCBB364}" type="presParOf" srcId="{B2ACF42E-351E-914C-97C8-594ED5204079}" destId="{22C05F0C-B008-9B47-97C6-175237E437EE}" srcOrd="1" destOrd="0" presId="urn:microsoft.com/office/officeart/2017/3/layout/HorizontalLabelsTimeline"/>
    <dgm:cxn modelId="{8CF81F69-63FB-6F44-A640-0D29537B3CF0}" type="presParOf" srcId="{8723A7AA-5EB7-D24F-861D-803FA5C15F16}" destId="{972C88FE-5043-624F-B2EC-A9A15DD480C9}" srcOrd="2" destOrd="0" presId="urn:microsoft.com/office/officeart/2017/3/layout/HorizontalLabelsTimeline"/>
    <dgm:cxn modelId="{3F61569C-173D-5642-B502-2030640C395F}" type="presParOf" srcId="{8723A7AA-5EB7-D24F-861D-803FA5C15F16}" destId="{414F8BF5-0C28-0E48-9FDE-87DB34654FBC}" srcOrd="3" destOrd="0" presId="urn:microsoft.com/office/officeart/2017/3/layout/HorizontalLabelsTimeline"/>
    <dgm:cxn modelId="{18482EEC-DC0D-5149-879A-346ED89DCD16}" type="presParOf" srcId="{8723A7AA-5EB7-D24F-861D-803FA5C15F16}" destId="{869A1F7A-4AC6-494B-A1D7-82431115B243}" srcOrd="4" destOrd="0" presId="urn:microsoft.com/office/officeart/2017/3/layout/HorizontalLabelsTimeline"/>
    <dgm:cxn modelId="{8A9AD440-3F13-9E49-BBBF-31BC4C62621C}" type="presParOf" srcId="{683EB263-2D45-F845-B213-F108A48C5723}" destId="{BAEDCB4C-34B3-2142-ACC1-2BF47DBB0003}" srcOrd="5" destOrd="0" presId="urn:microsoft.com/office/officeart/2017/3/layout/HorizontalLabelsTimeline"/>
    <dgm:cxn modelId="{675389C4-F480-D547-96CE-4340AFD9C26B}" type="presParOf" srcId="{683EB263-2D45-F845-B213-F108A48C5723}" destId="{B3481B0B-476A-4A46-A47F-B0D196D63983}" srcOrd="6" destOrd="0" presId="urn:microsoft.com/office/officeart/2017/3/layout/HorizontalLabelsTimeline"/>
    <dgm:cxn modelId="{8E9E5C99-5FFB-1C4E-80D8-136F8DD1E6A2}" type="presParOf" srcId="{B3481B0B-476A-4A46-A47F-B0D196D63983}" destId="{04532BB5-93A8-C149-8688-6F9FA07054CB}" srcOrd="0" destOrd="0" presId="urn:microsoft.com/office/officeart/2017/3/layout/HorizontalLabelsTimeline"/>
    <dgm:cxn modelId="{ACCB2343-747D-FF42-B640-4A17C1DE530A}" type="presParOf" srcId="{B3481B0B-476A-4A46-A47F-B0D196D63983}" destId="{687AD90F-68D6-B845-BAE8-049FD5C59C42}" srcOrd="1" destOrd="0" presId="urn:microsoft.com/office/officeart/2017/3/layout/HorizontalLabelsTimeline"/>
    <dgm:cxn modelId="{378C7AB3-6A0C-D84F-9E8D-1B1BDDDF338E}" type="presParOf" srcId="{687AD90F-68D6-B845-BAE8-049FD5C59C42}" destId="{CE0CF309-11E4-A248-B5E6-92CC3A0A784F}" srcOrd="0" destOrd="0" presId="urn:microsoft.com/office/officeart/2017/3/layout/HorizontalLabelsTimeline"/>
    <dgm:cxn modelId="{00133E71-B6C9-E849-A0B6-A3FEEB3B354C}" type="presParOf" srcId="{687AD90F-68D6-B845-BAE8-049FD5C59C42}" destId="{1B627A66-F375-B141-9E1F-B0B6B76D6DB8}" srcOrd="1" destOrd="0" presId="urn:microsoft.com/office/officeart/2017/3/layout/HorizontalLabelsTimeline"/>
    <dgm:cxn modelId="{6F68E38F-BD52-F14D-B992-967DB15B01DB}" type="presParOf" srcId="{B3481B0B-476A-4A46-A47F-B0D196D63983}" destId="{984D7B9A-6A01-2A4A-9C3F-CDC6F374335D}" srcOrd="2" destOrd="0" presId="urn:microsoft.com/office/officeart/2017/3/layout/HorizontalLabelsTimeline"/>
    <dgm:cxn modelId="{A7AAE9E7-8E62-E843-9F38-03BC9195A398}" type="presParOf" srcId="{B3481B0B-476A-4A46-A47F-B0D196D63983}" destId="{2FEFD285-21A7-E844-B4A5-3D04DCBFAC40}" srcOrd="3" destOrd="0" presId="urn:microsoft.com/office/officeart/2017/3/layout/HorizontalLabelsTimeline"/>
    <dgm:cxn modelId="{9B3C4339-EFF1-2446-8794-3D0D9D4C49D0}" type="presParOf" srcId="{B3481B0B-476A-4A46-A47F-B0D196D63983}" destId="{EB97E0C5-5C69-F448-A3C1-6A9BEFBC0948}" srcOrd="4" destOrd="0" presId="urn:microsoft.com/office/officeart/2017/3/layout/HorizontalLabelsTimeline"/>
    <dgm:cxn modelId="{14BD8673-CA45-F94A-9FD6-76026D14FAF4}" type="presParOf" srcId="{683EB263-2D45-F845-B213-F108A48C5723}" destId="{7D5F7F89-A68B-354C-8642-854B2748AA76}" srcOrd="7" destOrd="0" presId="urn:microsoft.com/office/officeart/2017/3/layout/HorizontalLabelsTimeline"/>
    <dgm:cxn modelId="{BA500B19-065C-C740-9205-6C86354AB53F}" type="presParOf" srcId="{683EB263-2D45-F845-B213-F108A48C5723}" destId="{EF2A1C1A-7640-934F-AE46-5F1D0A8FF1B4}" srcOrd="8" destOrd="0" presId="urn:microsoft.com/office/officeart/2017/3/layout/HorizontalLabelsTimeline"/>
    <dgm:cxn modelId="{55B17439-3201-A141-82E5-7AE482632CE5}" type="presParOf" srcId="{EF2A1C1A-7640-934F-AE46-5F1D0A8FF1B4}" destId="{B55379D4-C2DB-6846-AA3F-5B5168D48001}" srcOrd="0" destOrd="0" presId="urn:microsoft.com/office/officeart/2017/3/layout/HorizontalLabelsTimeline"/>
    <dgm:cxn modelId="{463BCB8D-1CB0-4347-8BB4-9E522010F0A8}" type="presParOf" srcId="{EF2A1C1A-7640-934F-AE46-5F1D0A8FF1B4}" destId="{DFA36E18-E1E9-4945-B58A-02F404FB2E65}" srcOrd="1" destOrd="0" presId="urn:microsoft.com/office/officeart/2017/3/layout/HorizontalLabelsTimeline"/>
    <dgm:cxn modelId="{5717E7CF-9121-494F-B289-81574C7949C7}" type="presParOf" srcId="{DFA36E18-E1E9-4945-B58A-02F404FB2E65}" destId="{4EC42756-07D1-DB49-87A8-7BB44DCA0698}" srcOrd="0" destOrd="0" presId="urn:microsoft.com/office/officeart/2017/3/layout/HorizontalLabelsTimeline"/>
    <dgm:cxn modelId="{F4D497DC-D2C6-B44C-A4CB-1A45B77C922F}" type="presParOf" srcId="{DFA36E18-E1E9-4945-B58A-02F404FB2E65}" destId="{ED244B98-534F-844E-950C-78921F89FFA2}" srcOrd="1" destOrd="0" presId="urn:microsoft.com/office/officeart/2017/3/layout/HorizontalLabelsTimeline"/>
    <dgm:cxn modelId="{4126BE99-5941-ED48-89D6-6D987B635D13}" type="presParOf" srcId="{EF2A1C1A-7640-934F-AE46-5F1D0A8FF1B4}" destId="{DFC54E5C-48EF-8641-B80A-0548DF79CC27}" srcOrd="2" destOrd="0" presId="urn:microsoft.com/office/officeart/2017/3/layout/HorizontalLabelsTimeline"/>
    <dgm:cxn modelId="{9D859498-C103-6743-9D05-5B341FE74567}" type="presParOf" srcId="{EF2A1C1A-7640-934F-AE46-5F1D0A8FF1B4}" destId="{00769B09-EAE2-884F-AA69-E516FB137EC5}" srcOrd="3" destOrd="0" presId="urn:microsoft.com/office/officeart/2017/3/layout/HorizontalLabelsTimeline"/>
    <dgm:cxn modelId="{5072EAC0-7F1C-8741-8FA2-D0CEE8140FF7}" type="presParOf" srcId="{EF2A1C1A-7640-934F-AE46-5F1D0A8FF1B4}" destId="{57910F1E-9366-754F-8992-0BF2F8D219A5}" srcOrd="4" destOrd="0" presId="urn:microsoft.com/office/officeart/2017/3/layout/HorizontalLabelsTimeline"/>
    <dgm:cxn modelId="{C1A553CE-B462-D948-82CB-8ECDD95CCD26}" type="presParOf" srcId="{683EB263-2D45-F845-B213-F108A48C5723}" destId="{1AF8CB72-199D-DE4D-8E39-F59524DF4387}" srcOrd="9" destOrd="0" presId="urn:microsoft.com/office/officeart/2017/3/layout/HorizontalLabelsTimeline"/>
    <dgm:cxn modelId="{795E5535-065B-8A49-9D3C-8338304341B5}" type="presParOf" srcId="{683EB263-2D45-F845-B213-F108A48C5723}" destId="{A00052E7-B344-4E48-85E4-02EC109D179A}" srcOrd="10" destOrd="0" presId="urn:microsoft.com/office/officeart/2017/3/layout/HorizontalLabelsTimeline"/>
    <dgm:cxn modelId="{17427629-EAB0-2543-8C5E-6F5FB39065F7}" type="presParOf" srcId="{A00052E7-B344-4E48-85E4-02EC109D179A}" destId="{2243D703-2D27-934B-82DF-4658A7A62B35}" srcOrd="0" destOrd="0" presId="urn:microsoft.com/office/officeart/2017/3/layout/HorizontalLabelsTimeline"/>
    <dgm:cxn modelId="{8FF6B6B9-A158-A743-B202-0DF96A88B57B}" type="presParOf" srcId="{A00052E7-B344-4E48-85E4-02EC109D179A}" destId="{0B36CCE6-4D79-CA42-94FE-07CA29A82D01}" srcOrd="1" destOrd="0" presId="urn:microsoft.com/office/officeart/2017/3/layout/HorizontalLabelsTimeline"/>
    <dgm:cxn modelId="{631BB40E-9CC0-144A-9058-C14FCD168F66}" type="presParOf" srcId="{0B36CCE6-4D79-CA42-94FE-07CA29A82D01}" destId="{ACDC44CB-5F15-4B45-9653-F17EFA7C865B}" srcOrd="0" destOrd="0" presId="urn:microsoft.com/office/officeart/2017/3/layout/HorizontalLabelsTimeline"/>
    <dgm:cxn modelId="{895A5F9B-4511-6549-A6FF-D05D249166A1}" type="presParOf" srcId="{0B36CCE6-4D79-CA42-94FE-07CA29A82D01}" destId="{5ACB4377-6EE5-E94B-8393-73C9813E4E07}" srcOrd="1" destOrd="0" presId="urn:microsoft.com/office/officeart/2017/3/layout/HorizontalLabelsTimeline"/>
    <dgm:cxn modelId="{3938F44F-4469-6947-9C40-1639FDA7B3AA}" type="presParOf" srcId="{A00052E7-B344-4E48-85E4-02EC109D179A}" destId="{7B694B4C-493C-F04E-A7F0-99AACE37FB00}" srcOrd="2" destOrd="0" presId="urn:microsoft.com/office/officeart/2017/3/layout/HorizontalLabelsTimeline"/>
    <dgm:cxn modelId="{65A77A5A-287D-3B44-8DEB-9105ADC4C70A}" type="presParOf" srcId="{A00052E7-B344-4E48-85E4-02EC109D179A}" destId="{BFFF45CC-307D-D543-B271-52A204C2334A}" srcOrd="3" destOrd="0" presId="urn:microsoft.com/office/officeart/2017/3/layout/HorizontalLabelsTimeline"/>
    <dgm:cxn modelId="{6E65D055-2C20-1247-BEAF-861B95F50C55}" type="presParOf" srcId="{A00052E7-B344-4E48-85E4-02EC109D179A}" destId="{37726893-4AE1-E047-A177-F8C016F4AC05}" srcOrd="4" destOrd="0" presId="urn:microsoft.com/office/officeart/2017/3/layout/HorizontalLabelsTimeline"/>
    <dgm:cxn modelId="{A6113F74-BA2D-4946-AF37-8F372A46FADD}" type="presParOf" srcId="{683EB263-2D45-F845-B213-F108A48C5723}" destId="{E2932429-57B6-6242-9131-02079CA65EE4}" srcOrd="11" destOrd="0" presId="urn:microsoft.com/office/officeart/2017/3/layout/HorizontalLabelsTimeline"/>
    <dgm:cxn modelId="{D22DA807-D4E4-DE4E-86D7-9E46348D4D7C}" type="presParOf" srcId="{683EB263-2D45-F845-B213-F108A48C5723}" destId="{F070F3C5-03BF-E049-9B9B-177D2598BEF7}" srcOrd="12" destOrd="0" presId="urn:microsoft.com/office/officeart/2017/3/layout/HorizontalLabelsTimeline"/>
    <dgm:cxn modelId="{14B9AEB5-CF60-2043-BEC3-5286374DA243}" type="presParOf" srcId="{F070F3C5-03BF-E049-9B9B-177D2598BEF7}" destId="{412F5FE7-59E7-D244-96BF-A0A5AD4CBAC8}" srcOrd="0" destOrd="0" presId="urn:microsoft.com/office/officeart/2017/3/layout/HorizontalLabelsTimeline"/>
    <dgm:cxn modelId="{AB66242F-0933-A548-90C0-7D9FD3613475}" type="presParOf" srcId="{F070F3C5-03BF-E049-9B9B-177D2598BEF7}" destId="{972CA2CF-6C5C-1F4E-A570-E42B00FDFC9D}" srcOrd="1" destOrd="0" presId="urn:microsoft.com/office/officeart/2017/3/layout/HorizontalLabelsTimeline"/>
    <dgm:cxn modelId="{AAC9ABA4-04D1-8C46-B776-D5F6E3E01F9E}" type="presParOf" srcId="{972CA2CF-6C5C-1F4E-A570-E42B00FDFC9D}" destId="{1B48A5C5-43B6-CD42-9AD5-7479D8ED45FE}" srcOrd="0" destOrd="0" presId="urn:microsoft.com/office/officeart/2017/3/layout/HorizontalLabelsTimeline"/>
    <dgm:cxn modelId="{F1A9471B-5908-C04F-A127-6A8FF35C6C79}" type="presParOf" srcId="{972CA2CF-6C5C-1F4E-A570-E42B00FDFC9D}" destId="{319679D7-5548-AC49-9DEB-2ED3365D3B83}" srcOrd="1" destOrd="0" presId="urn:microsoft.com/office/officeart/2017/3/layout/HorizontalLabelsTimeline"/>
    <dgm:cxn modelId="{E27EF2AF-B2FB-3B4C-A62C-5348B7DF54EA}" type="presParOf" srcId="{F070F3C5-03BF-E049-9B9B-177D2598BEF7}" destId="{BB66EF53-C7B1-8F46-A890-542E02AFFA51}" srcOrd="2" destOrd="0" presId="urn:microsoft.com/office/officeart/2017/3/layout/HorizontalLabelsTimeline"/>
    <dgm:cxn modelId="{F739B46D-2736-2E4B-8308-96C82CD71DAE}" type="presParOf" srcId="{F070F3C5-03BF-E049-9B9B-177D2598BEF7}" destId="{1CE068F8-9CE6-D741-A10A-6BCFADBFAEC7}" srcOrd="3" destOrd="0" presId="urn:microsoft.com/office/officeart/2017/3/layout/HorizontalLabelsTimeline"/>
    <dgm:cxn modelId="{C96B75DA-AD19-1E4E-9FA4-92D0A95BBE5E}" type="presParOf" srcId="{F070F3C5-03BF-E049-9B9B-177D2598BEF7}" destId="{7D45B6F3-7833-9D4C-82C3-1E983CAE145D}" srcOrd="4" destOrd="0" presId="urn:microsoft.com/office/officeart/2017/3/layout/HorizontalLabelsTimeline"/>
    <dgm:cxn modelId="{ED1DA50E-6565-0749-8E98-3B8009E28B77}" type="presParOf" srcId="{683EB263-2D45-F845-B213-F108A48C5723}" destId="{99330582-8133-584A-A59D-2AB80B32D6DA}" srcOrd="13" destOrd="0" presId="urn:microsoft.com/office/officeart/2017/3/layout/HorizontalLabelsTimeline"/>
    <dgm:cxn modelId="{0613D78C-0C2C-9143-B75A-3278926960C1}" type="presParOf" srcId="{683EB263-2D45-F845-B213-F108A48C5723}" destId="{8F9C8054-3E93-E74E-92CA-985A29B63417}" srcOrd="14" destOrd="0" presId="urn:microsoft.com/office/officeart/2017/3/layout/HorizontalLabelsTimeline"/>
    <dgm:cxn modelId="{D42617EF-0310-DC4B-8D8D-7D861923EB99}" type="presParOf" srcId="{8F9C8054-3E93-E74E-92CA-985A29B63417}" destId="{1F07B0D3-2E96-1647-BBFB-8F983D899476}" srcOrd="0" destOrd="0" presId="urn:microsoft.com/office/officeart/2017/3/layout/HorizontalLabelsTimeline"/>
    <dgm:cxn modelId="{9A2DD96F-AAF8-1F46-BDA7-61BA594AE9A2}" type="presParOf" srcId="{8F9C8054-3E93-E74E-92CA-985A29B63417}" destId="{EAC83354-514F-F549-AD5A-A2A587F74A84}" srcOrd="1" destOrd="0" presId="urn:microsoft.com/office/officeart/2017/3/layout/HorizontalLabelsTimeline"/>
    <dgm:cxn modelId="{BA69AEC9-5DC0-0B4D-9ECD-A99097945B16}" type="presParOf" srcId="{EAC83354-514F-F549-AD5A-A2A587F74A84}" destId="{B6525004-B3FB-4C4F-B91E-A6454291118D}" srcOrd="0" destOrd="0" presId="urn:microsoft.com/office/officeart/2017/3/layout/HorizontalLabelsTimeline"/>
    <dgm:cxn modelId="{25E52267-B2FC-7E47-8B8F-2E3EE94D22F4}" type="presParOf" srcId="{EAC83354-514F-F549-AD5A-A2A587F74A84}" destId="{EE3A6607-8A09-6F42-A2E5-53DA44EDA55F}" srcOrd="1" destOrd="0" presId="urn:microsoft.com/office/officeart/2017/3/layout/HorizontalLabelsTimeline"/>
    <dgm:cxn modelId="{E03CBECF-F25F-704E-B392-877BDBBFB1FD}" type="presParOf" srcId="{8F9C8054-3E93-E74E-92CA-985A29B63417}" destId="{43CFCDEF-21BB-4640-BF1D-4AD61067A728}" srcOrd="2" destOrd="0" presId="urn:microsoft.com/office/officeart/2017/3/layout/HorizontalLabelsTimeline"/>
    <dgm:cxn modelId="{D0281B8C-EEC0-1840-90B8-B2B5BDF4AEAD}" type="presParOf" srcId="{8F9C8054-3E93-E74E-92CA-985A29B63417}" destId="{54826C93-73DB-A44D-8298-A3A435AF6551}" srcOrd="3" destOrd="0" presId="urn:microsoft.com/office/officeart/2017/3/layout/HorizontalLabelsTimeline"/>
    <dgm:cxn modelId="{BFC3C780-C27F-2747-8706-08F24EF22BB5}" type="presParOf" srcId="{8F9C8054-3E93-E74E-92CA-985A29B63417}" destId="{C97B87FF-FB33-0A47-BEEE-8E66139FE373}" srcOrd="4" destOrd="0" presId="urn:microsoft.com/office/officeart/2017/3/layout/HorizontalLabelsTimeline"/>
    <dgm:cxn modelId="{6FDEFEE4-124C-634F-8084-89E65640EB77}" type="presParOf" srcId="{683EB263-2D45-F845-B213-F108A48C5723}" destId="{DEA6D792-570B-C64E-8550-782A9EE26E32}" srcOrd="15" destOrd="0" presId="urn:microsoft.com/office/officeart/2017/3/layout/HorizontalLabelsTimeline"/>
    <dgm:cxn modelId="{A377D249-4F7F-1B4B-911C-9CF5CEA5DD83}" type="presParOf" srcId="{683EB263-2D45-F845-B213-F108A48C5723}" destId="{B23AF387-1757-2944-91F2-896029769FA4}" srcOrd="16" destOrd="0" presId="urn:microsoft.com/office/officeart/2017/3/layout/HorizontalLabelsTimeline"/>
    <dgm:cxn modelId="{96FB4F93-C688-F544-93A6-038E21312143}" type="presParOf" srcId="{B23AF387-1757-2944-91F2-896029769FA4}" destId="{B17A2046-4187-094A-9284-5AFCDAD32D08}" srcOrd="0" destOrd="0" presId="urn:microsoft.com/office/officeart/2017/3/layout/HorizontalLabelsTimeline"/>
    <dgm:cxn modelId="{D7FC8C46-F3D0-1A4B-92C2-CCEC5A2A408E}" type="presParOf" srcId="{B23AF387-1757-2944-91F2-896029769FA4}" destId="{ECFB8E24-B830-5243-8AA4-EACB4AE016F5}" srcOrd="1" destOrd="0" presId="urn:microsoft.com/office/officeart/2017/3/layout/HorizontalLabelsTimeline"/>
    <dgm:cxn modelId="{C9200246-E616-AD4B-8F70-367E59B858B2}" type="presParOf" srcId="{ECFB8E24-B830-5243-8AA4-EACB4AE016F5}" destId="{F606DF6B-7BD7-3443-96BD-80057C773B68}" srcOrd="0" destOrd="0" presId="urn:microsoft.com/office/officeart/2017/3/layout/HorizontalLabelsTimeline"/>
    <dgm:cxn modelId="{1B956E23-AC1C-CF48-82B5-BE05092E51BE}" type="presParOf" srcId="{ECFB8E24-B830-5243-8AA4-EACB4AE016F5}" destId="{68DAB7EE-EAEC-E74C-9AE7-6BDA30224EE0}" srcOrd="1" destOrd="0" presId="urn:microsoft.com/office/officeart/2017/3/layout/HorizontalLabelsTimeline"/>
    <dgm:cxn modelId="{5BBE713D-9631-ED47-AD65-8BDFCB0189C2}" type="presParOf" srcId="{B23AF387-1757-2944-91F2-896029769FA4}" destId="{8010EE47-DAA6-434E-BD34-C5F80F29FA28}" srcOrd="2" destOrd="0" presId="urn:microsoft.com/office/officeart/2017/3/layout/HorizontalLabelsTimeline"/>
    <dgm:cxn modelId="{A4998A8A-2DC2-8D45-BA47-1B4CF8996BC5}" type="presParOf" srcId="{B23AF387-1757-2944-91F2-896029769FA4}" destId="{6CB0DDF0-9C9F-4242-8257-8C8F404D277E}" srcOrd="3" destOrd="0" presId="urn:microsoft.com/office/officeart/2017/3/layout/HorizontalLabelsTimeline"/>
    <dgm:cxn modelId="{0144B156-93B2-2F42-8875-F5B745719C1E}" type="presParOf" srcId="{B23AF387-1757-2944-91F2-896029769FA4}" destId="{326B0DAC-8A90-5046-87FC-62A72DDF4B10}" srcOrd="4" destOrd="0" presId="urn:microsoft.com/office/officeart/2017/3/layout/HorizontalLabelsTimeline"/>
    <dgm:cxn modelId="{2901BF4A-53E3-C24D-8850-A6D9B9C93563}" type="presParOf" srcId="{683EB263-2D45-F845-B213-F108A48C5723}" destId="{8E8685F5-D218-314D-9880-93D5B4372BBD}" srcOrd="17" destOrd="0" presId="urn:microsoft.com/office/officeart/2017/3/layout/HorizontalLabelsTimeline"/>
    <dgm:cxn modelId="{ABAC4AD6-5004-534C-A379-4309B96E2C14}" type="presParOf" srcId="{683EB263-2D45-F845-B213-F108A48C5723}" destId="{218C225D-F280-B54A-8506-E11AB8206876}" srcOrd="18" destOrd="0" presId="urn:microsoft.com/office/officeart/2017/3/layout/HorizontalLabelsTimeline"/>
    <dgm:cxn modelId="{DA6BBF04-8ACC-BF4A-8DDD-A57D340997CC}" type="presParOf" srcId="{218C225D-F280-B54A-8506-E11AB8206876}" destId="{F9958A47-417E-5745-A9DB-7D4EEF71887F}" srcOrd="0" destOrd="0" presId="urn:microsoft.com/office/officeart/2017/3/layout/HorizontalLabelsTimeline"/>
    <dgm:cxn modelId="{55D41176-0A85-CC47-9471-D7D5E21FCFC1}" type="presParOf" srcId="{218C225D-F280-B54A-8506-E11AB8206876}" destId="{785B9DFE-8038-154D-92E3-0D746C6E3C95}" srcOrd="1" destOrd="0" presId="urn:microsoft.com/office/officeart/2017/3/layout/HorizontalLabelsTimeline"/>
    <dgm:cxn modelId="{B419E749-880F-2446-93CF-4B5E1CD5172E}" type="presParOf" srcId="{785B9DFE-8038-154D-92E3-0D746C6E3C95}" destId="{222F9858-3B8A-5E4F-BAA2-2F72B2735D83}" srcOrd="0" destOrd="0" presId="urn:microsoft.com/office/officeart/2017/3/layout/HorizontalLabelsTimeline"/>
    <dgm:cxn modelId="{F9642178-E257-554C-8082-B4D52A6A1D30}" type="presParOf" srcId="{785B9DFE-8038-154D-92E3-0D746C6E3C95}" destId="{D5888E03-F79E-8743-B8FB-9F3CB7110720}" srcOrd="1" destOrd="0" presId="urn:microsoft.com/office/officeart/2017/3/layout/HorizontalLabelsTimeline"/>
    <dgm:cxn modelId="{CD53C657-3862-EC4A-A84A-A75873AD5D32}" type="presParOf" srcId="{218C225D-F280-B54A-8506-E11AB8206876}" destId="{58301CE9-E04C-6B4D-B2E1-08A3091CDB32}" srcOrd="2" destOrd="0" presId="urn:microsoft.com/office/officeart/2017/3/layout/HorizontalLabelsTimeline"/>
    <dgm:cxn modelId="{51B24CF9-0085-2B48-B9D5-A727251AA255}" type="presParOf" srcId="{218C225D-F280-B54A-8506-E11AB8206876}" destId="{47F32D82-666E-414D-87B0-C7F1383889C2}" srcOrd="3" destOrd="0" presId="urn:microsoft.com/office/officeart/2017/3/layout/HorizontalLabelsTimeline"/>
    <dgm:cxn modelId="{D9A3C834-A8E6-EB45-B9EF-9EA5121BAE6A}" type="presParOf" srcId="{218C225D-F280-B54A-8506-E11AB8206876}" destId="{1719E633-446D-B547-9333-798B6910688E}" srcOrd="4" destOrd="0" presId="urn:microsoft.com/office/officeart/2017/3/layout/HorizontalLabelsTimeline"/>
    <dgm:cxn modelId="{B0B7E439-523E-5647-9EFD-48DBDC49682F}" type="presParOf" srcId="{683EB263-2D45-F845-B213-F108A48C5723}" destId="{C3053735-1568-2D44-8127-6834EA781E1D}" srcOrd="19" destOrd="0" presId="urn:microsoft.com/office/officeart/2017/3/layout/HorizontalLabelsTimeline"/>
    <dgm:cxn modelId="{454FB818-A71D-5340-B717-7DAA4F6D1D7F}" type="presParOf" srcId="{683EB263-2D45-F845-B213-F108A48C5723}" destId="{B6741117-FE90-AA47-AFC0-A910BCDFCDC8}" srcOrd="20" destOrd="0" presId="urn:microsoft.com/office/officeart/2017/3/layout/HorizontalLabelsTimeline"/>
    <dgm:cxn modelId="{E621FCBB-70EA-9A44-A237-2269BCF236D0}" type="presParOf" srcId="{B6741117-FE90-AA47-AFC0-A910BCDFCDC8}" destId="{9F1A7FBE-FB08-3647-AEAF-ABC39390E912}" srcOrd="0" destOrd="0" presId="urn:microsoft.com/office/officeart/2017/3/layout/HorizontalLabelsTimeline"/>
    <dgm:cxn modelId="{2EF98F7B-7627-2944-9152-810A45B4DB93}" type="presParOf" srcId="{B6741117-FE90-AA47-AFC0-A910BCDFCDC8}" destId="{6C278E09-86A6-E14C-8124-66E1C41D3118}" srcOrd="1" destOrd="0" presId="urn:microsoft.com/office/officeart/2017/3/layout/HorizontalLabelsTimeline"/>
    <dgm:cxn modelId="{445673B0-DDCE-BA4A-B916-E1280763DFE1}" type="presParOf" srcId="{6C278E09-86A6-E14C-8124-66E1C41D3118}" destId="{2A9D4360-CDE8-014D-AC25-DF6F5588B2CF}" srcOrd="0" destOrd="0" presId="urn:microsoft.com/office/officeart/2017/3/layout/HorizontalLabelsTimeline"/>
    <dgm:cxn modelId="{437A8DC5-522A-664A-A969-B64A2B992428}" type="presParOf" srcId="{6C278E09-86A6-E14C-8124-66E1C41D3118}" destId="{09896D82-5019-5A44-A229-C2B7D7E70F1F}" srcOrd="1" destOrd="0" presId="urn:microsoft.com/office/officeart/2017/3/layout/HorizontalLabelsTimeline"/>
    <dgm:cxn modelId="{44068B53-B4FF-0C41-A6AB-9A60B4222EF9}" type="presParOf" srcId="{B6741117-FE90-AA47-AFC0-A910BCDFCDC8}" destId="{B0CCE6CA-1F09-3C4C-8307-B99868E9B0E5}" srcOrd="2" destOrd="0" presId="urn:microsoft.com/office/officeart/2017/3/layout/HorizontalLabelsTimeline"/>
    <dgm:cxn modelId="{74357BD4-0617-864B-BCCB-C41FE03F8F7E}" type="presParOf" srcId="{B6741117-FE90-AA47-AFC0-A910BCDFCDC8}" destId="{FBB9A12B-25E8-774E-9FA6-F6B9916DF43A}" srcOrd="3" destOrd="0" presId="urn:microsoft.com/office/officeart/2017/3/layout/HorizontalLabelsTimeline"/>
    <dgm:cxn modelId="{AE229A74-803B-2F4D-97E0-7F80037A4DEF}" type="presParOf" srcId="{B6741117-FE90-AA47-AFC0-A910BCDFCDC8}" destId="{F830B007-DAEE-8D4A-8DF9-044006D5A086}" srcOrd="4" destOrd="0" presId="urn:microsoft.com/office/officeart/2017/3/layout/HorizontalLabelsTimeline"/>
    <dgm:cxn modelId="{21C9A9E9-529C-3748-AE28-3BC425C31F16}" type="presParOf" srcId="{683EB263-2D45-F845-B213-F108A48C5723}" destId="{CBE6692D-EDEE-CD4C-95BA-B55517755D49}" srcOrd="21" destOrd="0" presId="urn:microsoft.com/office/officeart/2017/3/layout/HorizontalLabelsTimeline"/>
    <dgm:cxn modelId="{86FE01E0-4EBC-4E48-8FE9-38DA2A063EF6}" type="presParOf" srcId="{683EB263-2D45-F845-B213-F108A48C5723}" destId="{FAE38799-8D1B-E14A-B124-09FD05BBC5CD}" srcOrd="22" destOrd="0" presId="urn:microsoft.com/office/officeart/2017/3/layout/HorizontalLabelsTimeline"/>
    <dgm:cxn modelId="{24510136-C85C-794E-993C-81C42F5C2CB4}" type="presParOf" srcId="{FAE38799-8D1B-E14A-B124-09FD05BBC5CD}" destId="{3AB07F51-EAA2-0E42-8AC5-3A71161B3358}" srcOrd="0" destOrd="0" presId="urn:microsoft.com/office/officeart/2017/3/layout/HorizontalLabelsTimeline"/>
    <dgm:cxn modelId="{F02AE854-74DA-3647-BECD-31954A612B94}" type="presParOf" srcId="{FAE38799-8D1B-E14A-B124-09FD05BBC5CD}" destId="{C0E014F4-9FA0-204D-B0DD-3206E9E21446}" srcOrd="1" destOrd="0" presId="urn:microsoft.com/office/officeart/2017/3/layout/HorizontalLabelsTimeline"/>
    <dgm:cxn modelId="{ED4183D9-E143-5741-85C4-F1C6DA7DFC71}" type="presParOf" srcId="{C0E014F4-9FA0-204D-B0DD-3206E9E21446}" destId="{BAE3345A-D7D9-EE4F-B3BC-FA6BC3332851}" srcOrd="0" destOrd="0" presId="urn:microsoft.com/office/officeart/2017/3/layout/HorizontalLabelsTimeline"/>
    <dgm:cxn modelId="{303D817D-65C7-3042-BFBA-1E0838E4C555}" type="presParOf" srcId="{C0E014F4-9FA0-204D-B0DD-3206E9E21446}" destId="{EAEB9344-4E97-D74F-9CAF-553CF14CCE1B}" srcOrd="1" destOrd="0" presId="urn:microsoft.com/office/officeart/2017/3/layout/HorizontalLabelsTimeline"/>
    <dgm:cxn modelId="{AD7C3BE7-06BB-2E4F-A532-EBAFF8F93271}" type="presParOf" srcId="{FAE38799-8D1B-E14A-B124-09FD05BBC5CD}" destId="{86289190-29AD-6C4D-8217-3097A509FE77}" srcOrd="2" destOrd="0" presId="urn:microsoft.com/office/officeart/2017/3/layout/HorizontalLabelsTimeline"/>
    <dgm:cxn modelId="{736D16EF-58F4-D348-94B2-213F24BB5BE2}" type="presParOf" srcId="{FAE38799-8D1B-E14A-B124-09FD05BBC5CD}" destId="{4E1F9973-8406-654E-B059-D856D479A4C2}" srcOrd="3" destOrd="0" presId="urn:microsoft.com/office/officeart/2017/3/layout/HorizontalLabelsTimeline"/>
    <dgm:cxn modelId="{747E8E34-310C-E447-887F-335EC1E248A2}" type="presParOf" srcId="{FAE38799-8D1B-E14A-B124-09FD05BBC5CD}" destId="{4D7F9062-CC40-114F-90E5-1B1FF2DB6DAE}" srcOrd="4" destOrd="0" presId="urn:microsoft.com/office/officeart/2017/3/layout/HorizontalLabelsTimeline"/>
    <dgm:cxn modelId="{CC7D0466-14B7-364E-9DDC-5F92EF33E142}" type="presParOf" srcId="{683EB263-2D45-F845-B213-F108A48C5723}" destId="{A5F4C652-E991-EB4E-920F-9AB3597B3291}" srcOrd="23" destOrd="0" presId="urn:microsoft.com/office/officeart/2017/3/layout/HorizontalLabelsTimeline"/>
    <dgm:cxn modelId="{8501122B-2BD1-514A-ADB6-4FE819920CF8}" type="presParOf" srcId="{683EB263-2D45-F845-B213-F108A48C5723}" destId="{BEDCCE98-A0D7-AE46-80D9-226E6AE46236}" srcOrd="24" destOrd="0" presId="urn:microsoft.com/office/officeart/2017/3/layout/HorizontalLabelsTimeline"/>
    <dgm:cxn modelId="{899E22DE-E663-014B-B81D-02766556D0F8}" type="presParOf" srcId="{BEDCCE98-A0D7-AE46-80D9-226E6AE46236}" destId="{1BC4A9AC-B817-5846-9DCF-C19F6A726A2F}" srcOrd="0" destOrd="0" presId="urn:microsoft.com/office/officeart/2017/3/layout/HorizontalLabelsTimeline"/>
    <dgm:cxn modelId="{5E660E87-2BE9-554A-BC30-CCBC0103C730}" type="presParOf" srcId="{BEDCCE98-A0D7-AE46-80D9-226E6AE46236}" destId="{72921E61-7332-C44F-B84B-CE6B374D69C2}" srcOrd="1" destOrd="0" presId="urn:microsoft.com/office/officeart/2017/3/layout/HorizontalLabelsTimeline"/>
    <dgm:cxn modelId="{E5D4D05F-CA39-2C49-8832-5A3ACA437D05}" type="presParOf" srcId="{72921E61-7332-C44F-B84B-CE6B374D69C2}" destId="{68119E94-AB77-2543-9A91-62A8BE8EF8A9}" srcOrd="0" destOrd="0" presId="urn:microsoft.com/office/officeart/2017/3/layout/HorizontalLabelsTimeline"/>
    <dgm:cxn modelId="{474716EF-8480-0E42-8D9D-CD3CAC5A9A49}" type="presParOf" srcId="{72921E61-7332-C44F-B84B-CE6B374D69C2}" destId="{763F36DC-CE32-CF4A-A747-EA8A745E36CF}" srcOrd="1" destOrd="0" presId="urn:microsoft.com/office/officeart/2017/3/layout/HorizontalLabelsTimeline"/>
    <dgm:cxn modelId="{0FB92928-875C-BB42-82E4-BBEB2A34C6CF}" type="presParOf" srcId="{BEDCCE98-A0D7-AE46-80D9-226E6AE46236}" destId="{D142D88B-DF6F-F649-AA50-ED6C02EA24F5}" srcOrd="2" destOrd="0" presId="urn:microsoft.com/office/officeart/2017/3/layout/HorizontalLabelsTimeline"/>
    <dgm:cxn modelId="{72DE778C-40DC-494E-AA85-A70ED8677E51}" type="presParOf" srcId="{BEDCCE98-A0D7-AE46-80D9-226E6AE46236}" destId="{CD10FE22-FBA6-BB46-A27B-AB4C3EB27E49}" srcOrd="3" destOrd="0" presId="urn:microsoft.com/office/officeart/2017/3/layout/HorizontalLabelsTimeline"/>
    <dgm:cxn modelId="{CFBD27DE-43F1-D44B-871C-6D00DA87137C}" type="presParOf" srcId="{BEDCCE98-A0D7-AE46-80D9-226E6AE46236}" destId="{42AC0C20-E447-1A4E-AF49-8FD1171D8AA7}"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E858F2-BA32-4620-ACEC-CD919F4A781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603F27B-14B7-49F3-B93C-4C75830CA4F0}">
      <dgm:prSet/>
      <dgm:spPr/>
      <dgm:t>
        <a:bodyPr/>
        <a:lstStyle/>
        <a:p>
          <a:pPr>
            <a:lnSpc>
              <a:spcPct val="100000"/>
            </a:lnSpc>
          </a:pPr>
          <a:r>
            <a:rPr lang="en-GB" dirty="0"/>
            <a:t>Member led projects to find co-operative policy solutions to the challenges facing local government.  </a:t>
          </a:r>
          <a:br>
            <a:rPr lang="en-GB" dirty="0"/>
          </a:br>
          <a:r>
            <a:rPr lang="en-GB" dirty="0"/>
            <a:t>Open to all ideas, the more innovative the better!</a:t>
          </a:r>
          <a:endParaRPr lang="en-US" dirty="0"/>
        </a:p>
      </dgm:t>
    </dgm:pt>
    <dgm:pt modelId="{B03DF71C-7EEF-4AA5-BB51-0823B3491015}" type="parTrans" cxnId="{E6E38E9B-FFBC-49F5-AF12-5F8D8068F8D1}">
      <dgm:prSet/>
      <dgm:spPr/>
      <dgm:t>
        <a:bodyPr/>
        <a:lstStyle/>
        <a:p>
          <a:endParaRPr lang="en-US"/>
        </a:p>
      </dgm:t>
    </dgm:pt>
    <dgm:pt modelId="{FD982321-FFD6-4B45-B56C-7004A8AE7BFE}" type="sibTrans" cxnId="{E6E38E9B-FFBC-49F5-AF12-5F8D8068F8D1}">
      <dgm:prSet/>
      <dgm:spPr/>
      <dgm:t>
        <a:bodyPr/>
        <a:lstStyle/>
        <a:p>
          <a:endParaRPr lang="en-US"/>
        </a:p>
      </dgm:t>
    </dgm:pt>
    <dgm:pt modelId="{38709FE4-114F-4A65-AAA4-0622045B3376}">
      <dgm:prSet/>
      <dgm:spPr/>
      <dgm:t>
        <a:bodyPr/>
        <a:lstStyle/>
        <a:p>
          <a:pPr>
            <a:lnSpc>
              <a:spcPct val="100000"/>
            </a:lnSpc>
          </a:pPr>
          <a:r>
            <a:rPr lang="en-GB" dirty="0"/>
            <a:t>Policy Labs - </a:t>
          </a:r>
          <a:r>
            <a:rPr lang="en-GB" b="0" i="0" dirty="0"/>
            <a:t>more significant collaborative pieces of work that CCIN members work on together and eligible for between £10,000 - £20,000 of funding.</a:t>
          </a:r>
          <a:endParaRPr lang="en-US" dirty="0"/>
        </a:p>
      </dgm:t>
    </dgm:pt>
    <dgm:pt modelId="{43B0ADD3-62D1-48D9-BB33-BC2513EAF8A6}" type="parTrans" cxnId="{4B976168-7D11-433B-814C-BC9308DD048A}">
      <dgm:prSet/>
      <dgm:spPr/>
      <dgm:t>
        <a:bodyPr/>
        <a:lstStyle/>
        <a:p>
          <a:endParaRPr lang="en-US"/>
        </a:p>
      </dgm:t>
    </dgm:pt>
    <dgm:pt modelId="{1B97CB84-25FA-4F86-997E-4690684C3FC5}" type="sibTrans" cxnId="{4B976168-7D11-433B-814C-BC9308DD048A}">
      <dgm:prSet/>
      <dgm:spPr/>
      <dgm:t>
        <a:bodyPr/>
        <a:lstStyle/>
        <a:p>
          <a:endParaRPr lang="en-US"/>
        </a:p>
      </dgm:t>
    </dgm:pt>
    <dgm:pt modelId="{3DD57A16-6675-7F4B-9A68-7A6A40E226CA}">
      <dgm:prSet/>
      <dgm:spPr/>
      <dgm:t>
        <a:bodyPr/>
        <a:lstStyle/>
        <a:p>
          <a:pPr>
            <a:lnSpc>
              <a:spcPct val="100000"/>
            </a:lnSpc>
          </a:pPr>
          <a:r>
            <a:rPr lang="en-GB" dirty="0"/>
            <a:t>Policy Prototypes - </a:t>
          </a:r>
          <a:r>
            <a:rPr lang="en-GB" b="0" i="0" dirty="0"/>
            <a:t>smaller projects delivered in a locality on behalf of the Network and eligible for up to £2,000 of funding.</a:t>
          </a:r>
          <a:endParaRPr lang="en-GB" dirty="0"/>
        </a:p>
      </dgm:t>
    </dgm:pt>
    <dgm:pt modelId="{61DDE6A2-F8DA-C542-B76E-407CE7D37177}" type="parTrans" cxnId="{AB5CFA4E-6056-3E49-BB75-8FDED75139BF}">
      <dgm:prSet/>
      <dgm:spPr/>
      <dgm:t>
        <a:bodyPr/>
        <a:lstStyle/>
        <a:p>
          <a:endParaRPr lang="en-GB"/>
        </a:p>
      </dgm:t>
    </dgm:pt>
    <dgm:pt modelId="{919B985C-7888-FA47-8F35-23801A51E163}" type="sibTrans" cxnId="{AB5CFA4E-6056-3E49-BB75-8FDED75139BF}">
      <dgm:prSet/>
      <dgm:spPr/>
      <dgm:t>
        <a:bodyPr/>
        <a:lstStyle/>
        <a:p>
          <a:endParaRPr lang="en-GB"/>
        </a:p>
      </dgm:t>
    </dgm:pt>
    <dgm:pt modelId="{84BDF528-3273-4E99-8D2E-D39BA0B7BAE1}" type="pres">
      <dgm:prSet presAssocID="{99E858F2-BA32-4620-ACEC-CD919F4A781F}" presName="root" presStyleCnt="0">
        <dgm:presLayoutVars>
          <dgm:dir/>
          <dgm:resizeHandles val="exact"/>
        </dgm:presLayoutVars>
      </dgm:prSet>
      <dgm:spPr/>
    </dgm:pt>
    <dgm:pt modelId="{F66890F3-D6CD-404D-AC8A-5FAEA92515B1}" type="pres">
      <dgm:prSet presAssocID="{9603F27B-14B7-49F3-B93C-4C75830CA4F0}" presName="compNode" presStyleCnt="0"/>
      <dgm:spPr/>
    </dgm:pt>
    <dgm:pt modelId="{5EDB2701-FB1B-48D3-95E1-5744B2BEE174}" type="pres">
      <dgm:prSet presAssocID="{9603F27B-14B7-49F3-B93C-4C75830CA4F0}" presName="bgRect" presStyleLbl="bgShp" presStyleIdx="0" presStyleCnt="3"/>
      <dgm:spPr/>
    </dgm:pt>
    <dgm:pt modelId="{D1D582B7-16D1-4A7F-A23C-B2BBF89E4666}" type="pres">
      <dgm:prSet presAssocID="{9603F27B-14B7-49F3-B93C-4C75830CA4F0}"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nboarding"/>
        </a:ext>
      </dgm:extLst>
    </dgm:pt>
    <dgm:pt modelId="{8917B601-06E8-4A2C-A02E-B3CEB9BE942E}" type="pres">
      <dgm:prSet presAssocID="{9603F27B-14B7-49F3-B93C-4C75830CA4F0}" presName="spaceRect" presStyleCnt="0"/>
      <dgm:spPr/>
    </dgm:pt>
    <dgm:pt modelId="{C2067D37-6EF0-4EF0-834E-E6B6AFC4717E}" type="pres">
      <dgm:prSet presAssocID="{9603F27B-14B7-49F3-B93C-4C75830CA4F0}" presName="parTx" presStyleLbl="revTx" presStyleIdx="0" presStyleCnt="3">
        <dgm:presLayoutVars>
          <dgm:chMax val="0"/>
          <dgm:chPref val="0"/>
        </dgm:presLayoutVars>
      </dgm:prSet>
      <dgm:spPr/>
    </dgm:pt>
    <dgm:pt modelId="{137268DE-F7C3-46BA-80D5-4F391E137608}" type="pres">
      <dgm:prSet presAssocID="{FD982321-FFD6-4B45-B56C-7004A8AE7BFE}" presName="sibTrans" presStyleCnt="0"/>
      <dgm:spPr/>
    </dgm:pt>
    <dgm:pt modelId="{518C386F-088A-45AB-B601-492B3C658EA6}" type="pres">
      <dgm:prSet presAssocID="{38709FE4-114F-4A65-AAA4-0622045B3376}" presName="compNode" presStyleCnt="0"/>
      <dgm:spPr/>
    </dgm:pt>
    <dgm:pt modelId="{C7FBC6F2-C4A4-471D-8719-573EB68611CC}" type="pres">
      <dgm:prSet presAssocID="{38709FE4-114F-4A65-AAA4-0622045B3376}" presName="bgRect" presStyleLbl="bgShp" presStyleIdx="1" presStyleCnt="3"/>
      <dgm:spPr/>
    </dgm:pt>
    <dgm:pt modelId="{34336EB9-FD2C-4777-84A1-2B4422F5D5B5}" type="pres">
      <dgm:prSet presAssocID="{38709FE4-114F-4A65-AAA4-0622045B337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lth"/>
        </a:ext>
      </dgm:extLst>
    </dgm:pt>
    <dgm:pt modelId="{7A3723A1-D1A9-456F-BFC5-508EE68C66D5}" type="pres">
      <dgm:prSet presAssocID="{38709FE4-114F-4A65-AAA4-0622045B3376}" presName="spaceRect" presStyleCnt="0"/>
      <dgm:spPr/>
    </dgm:pt>
    <dgm:pt modelId="{F0EC92EF-818B-4318-906C-F3D2431DF91F}" type="pres">
      <dgm:prSet presAssocID="{38709FE4-114F-4A65-AAA4-0622045B3376}" presName="parTx" presStyleLbl="revTx" presStyleIdx="1" presStyleCnt="3">
        <dgm:presLayoutVars>
          <dgm:chMax val="0"/>
          <dgm:chPref val="0"/>
        </dgm:presLayoutVars>
      </dgm:prSet>
      <dgm:spPr/>
    </dgm:pt>
    <dgm:pt modelId="{B28876E9-D89F-F745-BC55-3AE658E1B7E7}" type="pres">
      <dgm:prSet presAssocID="{1B97CB84-25FA-4F86-997E-4690684C3FC5}" presName="sibTrans" presStyleCnt="0"/>
      <dgm:spPr/>
    </dgm:pt>
    <dgm:pt modelId="{789DA15A-579F-7F40-B319-32AF0486B14C}" type="pres">
      <dgm:prSet presAssocID="{3DD57A16-6675-7F4B-9A68-7A6A40E226CA}" presName="compNode" presStyleCnt="0"/>
      <dgm:spPr/>
    </dgm:pt>
    <dgm:pt modelId="{B36A8692-124E-5342-918D-9D835E04EE17}" type="pres">
      <dgm:prSet presAssocID="{3DD57A16-6675-7F4B-9A68-7A6A40E226CA}" presName="bgRect" presStyleLbl="bgShp" presStyleIdx="2" presStyleCnt="3"/>
      <dgm:spPr/>
    </dgm:pt>
    <dgm:pt modelId="{06753C9A-961D-254D-A0D4-AB0C1130FBEC}" type="pres">
      <dgm:prSet presAssocID="{3DD57A16-6675-7F4B-9A68-7A6A40E226CA}"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BC957F3F-0F11-D14D-9533-76EAE44634E6}" type="pres">
      <dgm:prSet presAssocID="{3DD57A16-6675-7F4B-9A68-7A6A40E226CA}" presName="spaceRect" presStyleCnt="0"/>
      <dgm:spPr/>
    </dgm:pt>
    <dgm:pt modelId="{BE11E4CA-2AC9-BD4B-97BA-1AA36A64C92B}" type="pres">
      <dgm:prSet presAssocID="{3DD57A16-6675-7F4B-9A68-7A6A40E226CA}" presName="parTx" presStyleLbl="revTx" presStyleIdx="2" presStyleCnt="3">
        <dgm:presLayoutVars>
          <dgm:chMax val="0"/>
          <dgm:chPref val="0"/>
        </dgm:presLayoutVars>
      </dgm:prSet>
      <dgm:spPr/>
    </dgm:pt>
  </dgm:ptLst>
  <dgm:cxnLst>
    <dgm:cxn modelId="{AB5CFA4E-6056-3E49-BB75-8FDED75139BF}" srcId="{99E858F2-BA32-4620-ACEC-CD919F4A781F}" destId="{3DD57A16-6675-7F4B-9A68-7A6A40E226CA}" srcOrd="2" destOrd="0" parTransId="{61DDE6A2-F8DA-C542-B76E-407CE7D37177}" sibTransId="{919B985C-7888-FA47-8F35-23801A51E163}"/>
    <dgm:cxn modelId="{CDABBA61-E3EC-6841-AD29-C4DBB14A833C}" type="presOf" srcId="{3DD57A16-6675-7F4B-9A68-7A6A40E226CA}" destId="{BE11E4CA-2AC9-BD4B-97BA-1AA36A64C92B}" srcOrd="0" destOrd="0" presId="urn:microsoft.com/office/officeart/2018/2/layout/IconVerticalSolidList"/>
    <dgm:cxn modelId="{4B976168-7D11-433B-814C-BC9308DD048A}" srcId="{99E858F2-BA32-4620-ACEC-CD919F4A781F}" destId="{38709FE4-114F-4A65-AAA4-0622045B3376}" srcOrd="1" destOrd="0" parTransId="{43B0ADD3-62D1-48D9-BB33-BC2513EAF8A6}" sibTransId="{1B97CB84-25FA-4F86-997E-4690684C3FC5}"/>
    <dgm:cxn modelId="{69ECA66C-783E-E149-AEF1-4A4BB7758209}" type="presOf" srcId="{9603F27B-14B7-49F3-B93C-4C75830CA4F0}" destId="{C2067D37-6EF0-4EF0-834E-E6B6AFC4717E}" srcOrd="0" destOrd="0" presId="urn:microsoft.com/office/officeart/2018/2/layout/IconVerticalSolidList"/>
    <dgm:cxn modelId="{34DEF68E-71D0-4DCD-B90A-C7B7C359E3F7}" type="presOf" srcId="{99E858F2-BA32-4620-ACEC-CD919F4A781F}" destId="{84BDF528-3273-4E99-8D2E-D39BA0B7BAE1}" srcOrd="0" destOrd="0" presId="urn:microsoft.com/office/officeart/2018/2/layout/IconVerticalSolidList"/>
    <dgm:cxn modelId="{E6E38E9B-FFBC-49F5-AF12-5F8D8068F8D1}" srcId="{99E858F2-BA32-4620-ACEC-CD919F4A781F}" destId="{9603F27B-14B7-49F3-B93C-4C75830CA4F0}" srcOrd="0" destOrd="0" parTransId="{B03DF71C-7EEF-4AA5-BB51-0823B3491015}" sibTransId="{FD982321-FFD6-4B45-B56C-7004A8AE7BFE}"/>
    <dgm:cxn modelId="{F1BB3CED-217A-AF42-9F8A-B31916B4F548}" type="presOf" srcId="{38709FE4-114F-4A65-AAA4-0622045B3376}" destId="{F0EC92EF-818B-4318-906C-F3D2431DF91F}" srcOrd="0" destOrd="0" presId="urn:microsoft.com/office/officeart/2018/2/layout/IconVerticalSolidList"/>
    <dgm:cxn modelId="{67AFF371-9BD1-1240-A070-C791CFA4C928}" type="presParOf" srcId="{84BDF528-3273-4E99-8D2E-D39BA0B7BAE1}" destId="{F66890F3-D6CD-404D-AC8A-5FAEA92515B1}" srcOrd="0" destOrd="0" presId="urn:microsoft.com/office/officeart/2018/2/layout/IconVerticalSolidList"/>
    <dgm:cxn modelId="{6717B799-9F82-484D-A87B-77CDCD27CA0B}" type="presParOf" srcId="{F66890F3-D6CD-404D-AC8A-5FAEA92515B1}" destId="{5EDB2701-FB1B-48D3-95E1-5744B2BEE174}" srcOrd="0" destOrd="0" presId="urn:microsoft.com/office/officeart/2018/2/layout/IconVerticalSolidList"/>
    <dgm:cxn modelId="{44D7D823-FB82-F547-86B5-49DB88BB7592}" type="presParOf" srcId="{F66890F3-D6CD-404D-AC8A-5FAEA92515B1}" destId="{D1D582B7-16D1-4A7F-A23C-B2BBF89E4666}" srcOrd="1" destOrd="0" presId="urn:microsoft.com/office/officeart/2018/2/layout/IconVerticalSolidList"/>
    <dgm:cxn modelId="{57937F53-DC7E-5841-8FB6-EE640352C131}" type="presParOf" srcId="{F66890F3-D6CD-404D-AC8A-5FAEA92515B1}" destId="{8917B601-06E8-4A2C-A02E-B3CEB9BE942E}" srcOrd="2" destOrd="0" presId="urn:microsoft.com/office/officeart/2018/2/layout/IconVerticalSolidList"/>
    <dgm:cxn modelId="{79194A8C-8EF5-4D48-8356-283956919C0D}" type="presParOf" srcId="{F66890F3-D6CD-404D-AC8A-5FAEA92515B1}" destId="{C2067D37-6EF0-4EF0-834E-E6B6AFC4717E}" srcOrd="3" destOrd="0" presId="urn:microsoft.com/office/officeart/2018/2/layout/IconVerticalSolidList"/>
    <dgm:cxn modelId="{E7F83A1C-23FA-8B4A-98EC-AF49DE2648E9}" type="presParOf" srcId="{84BDF528-3273-4E99-8D2E-D39BA0B7BAE1}" destId="{137268DE-F7C3-46BA-80D5-4F391E137608}" srcOrd="1" destOrd="0" presId="urn:microsoft.com/office/officeart/2018/2/layout/IconVerticalSolidList"/>
    <dgm:cxn modelId="{20FAF0CD-1EBB-D04A-8E21-BDA410CDD3CA}" type="presParOf" srcId="{84BDF528-3273-4E99-8D2E-D39BA0B7BAE1}" destId="{518C386F-088A-45AB-B601-492B3C658EA6}" srcOrd="2" destOrd="0" presId="urn:microsoft.com/office/officeart/2018/2/layout/IconVerticalSolidList"/>
    <dgm:cxn modelId="{F231E07C-404A-F342-9D1B-B318574000DE}" type="presParOf" srcId="{518C386F-088A-45AB-B601-492B3C658EA6}" destId="{C7FBC6F2-C4A4-471D-8719-573EB68611CC}" srcOrd="0" destOrd="0" presId="urn:microsoft.com/office/officeart/2018/2/layout/IconVerticalSolidList"/>
    <dgm:cxn modelId="{D227A77D-4FD1-E644-9653-33072771042A}" type="presParOf" srcId="{518C386F-088A-45AB-B601-492B3C658EA6}" destId="{34336EB9-FD2C-4777-84A1-2B4422F5D5B5}" srcOrd="1" destOrd="0" presId="urn:microsoft.com/office/officeart/2018/2/layout/IconVerticalSolidList"/>
    <dgm:cxn modelId="{6FAC64D1-E804-CE48-80C0-C198B892ECDA}" type="presParOf" srcId="{518C386F-088A-45AB-B601-492B3C658EA6}" destId="{7A3723A1-D1A9-456F-BFC5-508EE68C66D5}" srcOrd="2" destOrd="0" presId="urn:microsoft.com/office/officeart/2018/2/layout/IconVerticalSolidList"/>
    <dgm:cxn modelId="{F9C4FAD0-F767-5043-AD59-6CD0B93F97C5}" type="presParOf" srcId="{518C386F-088A-45AB-B601-492B3C658EA6}" destId="{F0EC92EF-818B-4318-906C-F3D2431DF91F}" srcOrd="3" destOrd="0" presId="urn:microsoft.com/office/officeart/2018/2/layout/IconVerticalSolidList"/>
    <dgm:cxn modelId="{AF6E8408-B544-0D45-9B67-0B0A22834DDE}" type="presParOf" srcId="{84BDF528-3273-4E99-8D2E-D39BA0B7BAE1}" destId="{B28876E9-D89F-F745-BC55-3AE658E1B7E7}" srcOrd="3" destOrd="0" presId="urn:microsoft.com/office/officeart/2018/2/layout/IconVerticalSolidList"/>
    <dgm:cxn modelId="{73BBD7BF-1EC6-5549-8ECD-8A1CE731CE54}" type="presParOf" srcId="{84BDF528-3273-4E99-8D2E-D39BA0B7BAE1}" destId="{789DA15A-579F-7F40-B319-32AF0486B14C}" srcOrd="4" destOrd="0" presId="urn:microsoft.com/office/officeart/2018/2/layout/IconVerticalSolidList"/>
    <dgm:cxn modelId="{3398FCB0-CCD0-6E41-8A22-4F35BAA38F6E}" type="presParOf" srcId="{789DA15A-579F-7F40-B319-32AF0486B14C}" destId="{B36A8692-124E-5342-918D-9D835E04EE17}" srcOrd="0" destOrd="0" presId="urn:microsoft.com/office/officeart/2018/2/layout/IconVerticalSolidList"/>
    <dgm:cxn modelId="{A9BFD364-CCF3-C54B-A5E9-DB469DE6C0D8}" type="presParOf" srcId="{789DA15A-579F-7F40-B319-32AF0486B14C}" destId="{06753C9A-961D-254D-A0D4-AB0C1130FBEC}" srcOrd="1" destOrd="0" presId="urn:microsoft.com/office/officeart/2018/2/layout/IconVerticalSolidList"/>
    <dgm:cxn modelId="{7AC027F9-BD99-6B4A-B4BB-C8E6710AF580}" type="presParOf" srcId="{789DA15A-579F-7F40-B319-32AF0486B14C}" destId="{BC957F3F-0F11-D14D-9533-76EAE44634E6}" srcOrd="2" destOrd="0" presId="urn:microsoft.com/office/officeart/2018/2/layout/IconVerticalSolidList"/>
    <dgm:cxn modelId="{0F765378-BEB0-F942-8032-0B8231D9D35E}" type="presParOf" srcId="{789DA15A-579F-7F40-B319-32AF0486B14C}" destId="{BE11E4CA-2AC9-BD4B-97BA-1AA36A64C92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0987D01-36B7-4435-933E-62E46A6DC0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8C3D4E2-B409-422D-A87C-B4C3F7AFFA33}">
      <dgm:prSet/>
      <dgm:spPr/>
      <dgm:t>
        <a:bodyPr/>
        <a:lstStyle/>
        <a:p>
          <a:r>
            <a:rPr lang="en-GB"/>
            <a:t>Policy Labs – </a:t>
          </a:r>
          <a:endParaRPr lang="en-US"/>
        </a:p>
      </dgm:t>
    </dgm:pt>
    <dgm:pt modelId="{FBC454B8-61E6-4C1C-8475-F957C85976F8}" type="parTrans" cxnId="{14691067-221F-491F-AEFA-8EFA0D2ABA62}">
      <dgm:prSet/>
      <dgm:spPr/>
      <dgm:t>
        <a:bodyPr/>
        <a:lstStyle/>
        <a:p>
          <a:endParaRPr lang="en-US"/>
        </a:p>
      </dgm:t>
    </dgm:pt>
    <dgm:pt modelId="{4C956D60-8346-4046-B8C6-53AD198E1C4C}" type="sibTrans" cxnId="{14691067-221F-491F-AEFA-8EFA0D2ABA62}">
      <dgm:prSet/>
      <dgm:spPr/>
      <dgm:t>
        <a:bodyPr/>
        <a:lstStyle/>
        <a:p>
          <a:endParaRPr lang="en-US"/>
        </a:p>
      </dgm:t>
    </dgm:pt>
    <dgm:pt modelId="{3915868E-AD7D-409B-AF19-D68655C6F06A}">
      <dgm:prSet/>
      <dgm:spPr/>
      <dgm:t>
        <a:bodyPr/>
        <a:lstStyle/>
        <a:p>
          <a:r>
            <a:rPr lang="en-GB" dirty="0"/>
            <a:t>£60k total budget</a:t>
          </a:r>
          <a:endParaRPr lang="en-US" dirty="0"/>
        </a:p>
      </dgm:t>
    </dgm:pt>
    <dgm:pt modelId="{5FBCA1B8-DA7B-41BB-8C51-E889C265313A}" type="parTrans" cxnId="{807DFBF3-BE20-488B-9B18-7254497F6B7B}">
      <dgm:prSet/>
      <dgm:spPr/>
      <dgm:t>
        <a:bodyPr/>
        <a:lstStyle/>
        <a:p>
          <a:endParaRPr lang="en-US"/>
        </a:p>
      </dgm:t>
    </dgm:pt>
    <dgm:pt modelId="{F8941662-950C-4679-A9BF-EECFB54D9382}" type="sibTrans" cxnId="{807DFBF3-BE20-488B-9B18-7254497F6B7B}">
      <dgm:prSet/>
      <dgm:spPr/>
      <dgm:t>
        <a:bodyPr/>
        <a:lstStyle/>
        <a:p>
          <a:endParaRPr lang="en-US"/>
        </a:p>
      </dgm:t>
    </dgm:pt>
    <dgm:pt modelId="{EB11ECB5-FE71-4EAB-8145-91A2CC3FF9B8}">
      <dgm:prSet/>
      <dgm:spPr/>
      <dgm:t>
        <a:bodyPr/>
        <a:lstStyle/>
        <a:p>
          <a:r>
            <a:rPr lang="en-GB" dirty="0"/>
            <a:t>24 months to deliver</a:t>
          </a:r>
          <a:endParaRPr lang="en-US" dirty="0"/>
        </a:p>
      </dgm:t>
    </dgm:pt>
    <dgm:pt modelId="{E1335BBB-4CD4-42DF-9773-4572548FF681}" type="parTrans" cxnId="{9A8D8D01-9369-4B11-9AB4-FA9ADF4A90DA}">
      <dgm:prSet/>
      <dgm:spPr/>
      <dgm:t>
        <a:bodyPr/>
        <a:lstStyle/>
        <a:p>
          <a:endParaRPr lang="en-US"/>
        </a:p>
      </dgm:t>
    </dgm:pt>
    <dgm:pt modelId="{8C354814-58DE-46C4-B48A-BAB2E39F723E}" type="sibTrans" cxnId="{9A8D8D01-9369-4B11-9AB4-FA9ADF4A90DA}">
      <dgm:prSet/>
      <dgm:spPr/>
      <dgm:t>
        <a:bodyPr/>
        <a:lstStyle/>
        <a:p>
          <a:endParaRPr lang="en-US"/>
        </a:p>
      </dgm:t>
    </dgm:pt>
    <dgm:pt modelId="{50D9FC19-0E8B-4395-90B8-F7BC82D07F93}">
      <dgm:prSet/>
      <dgm:spPr/>
      <dgm:t>
        <a:bodyPr/>
        <a:lstStyle/>
        <a:p>
          <a:r>
            <a:rPr lang="en-GB"/>
            <a:t>Policy Prototypes – </a:t>
          </a:r>
          <a:endParaRPr lang="en-US"/>
        </a:p>
      </dgm:t>
    </dgm:pt>
    <dgm:pt modelId="{0FB9451A-C307-491D-B2C9-70D23BEC9404}" type="parTrans" cxnId="{15EE0F8F-0862-4EF2-BE13-BC189C60D61A}">
      <dgm:prSet/>
      <dgm:spPr/>
      <dgm:t>
        <a:bodyPr/>
        <a:lstStyle/>
        <a:p>
          <a:endParaRPr lang="en-US"/>
        </a:p>
      </dgm:t>
    </dgm:pt>
    <dgm:pt modelId="{00273A61-5592-4363-8C36-F979C96130C9}" type="sibTrans" cxnId="{15EE0F8F-0862-4EF2-BE13-BC189C60D61A}">
      <dgm:prSet/>
      <dgm:spPr/>
      <dgm:t>
        <a:bodyPr/>
        <a:lstStyle/>
        <a:p>
          <a:endParaRPr lang="en-US"/>
        </a:p>
      </dgm:t>
    </dgm:pt>
    <dgm:pt modelId="{3A73AECC-2161-4A7B-AB75-FA6E005A2A7B}">
      <dgm:prSet/>
      <dgm:spPr/>
      <dgm:t>
        <a:bodyPr/>
        <a:lstStyle/>
        <a:p>
          <a:r>
            <a:rPr lang="en-GB" dirty="0"/>
            <a:t>£15k total budget</a:t>
          </a:r>
          <a:endParaRPr lang="en-US" dirty="0"/>
        </a:p>
      </dgm:t>
    </dgm:pt>
    <dgm:pt modelId="{3FD086E4-57E3-43D4-8FFD-1DA70B0A58B0}" type="parTrans" cxnId="{8997D868-17A9-4C51-9918-0505D797DB3B}">
      <dgm:prSet/>
      <dgm:spPr/>
      <dgm:t>
        <a:bodyPr/>
        <a:lstStyle/>
        <a:p>
          <a:endParaRPr lang="en-US"/>
        </a:p>
      </dgm:t>
    </dgm:pt>
    <dgm:pt modelId="{494CBA49-A925-43AC-B1A9-E0362497B808}" type="sibTrans" cxnId="{8997D868-17A9-4C51-9918-0505D797DB3B}">
      <dgm:prSet/>
      <dgm:spPr/>
      <dgm:t>
        <a:bodyPr/>
        <a:lstStyle/>
        <a:p>
          <a:endParaRPr lang="en-US"/>
        </a:p>
      </dgm:t>
    </dgm:pt>
    <dgm:pt modelId="{62C9E943-73FF-47BC-B86C-20864D983C15}">
      <dgm:prSet/>
      <dgm:spPr/>
      <dgm:t>
        <a:bodyPr/>
        <a:lstStyle/>
        <a:p>
          <a:r>
            <a:rPr lang="en-GB" dirty="0"/>
            <a:t>12 months to deliver</a:t>
          </a:r>
          <a:endParaRPr lang="en-US" dirty="0"/>
        </a:p>
      </dgm:t>
    </dgm:pt>
    <dgm:pt modelId="{9E71213E-26CE-4FD2-A10B-ADFFA3627A18}" type="parTrans" cxnId="{B559181E-7F9E-4E0C-9789-18C7B38CA18A}">
      <dgm:prSet/>
      <dgm:spPr/>
      <dgm:t>
        <a:bodyPr/>
        <a:lstStyle/>
        <a:p>
          <a:endParaRPr lang="en-US"/>
        </a:p>
      </dgm:t>
    </dgm:pt>
    <dgm:pt modelId="{2A5D07E9-5D23-4A6C-B5F3-3A83FDC542A1}" type="sibTrans" cxnId="{B559181E-7F9E-4E0C-9789-18C7B38CA18A}">
      <dgm:prSet/>
      <dgm:spPr/>
      <dgm:t>
        <a:bodyPr/>
        <a:lstStyle/>
        <a:p>
          <a:endParaRPr lang="en-US"/>
        </a:p>
      </dgm:t>
    </dgm:pt>
    <dgm:pt modelId="{27786461-2DF9-224B-A5EC-D48F59911795}" type="pres">
      <dgm:prSet presAssocID="{30987D01-36B7-4435-933E-62E46A6DC063}" presName="linear" presStyleCnt="0">
        <dgm:presLayoutVars>
          <dgm:animLvl val="lvl"/>
          <dgm:resizeHandles val="exact"/>
        </dgm:presLayoutVars>
      </dgm:prSet>
      <dgm:spPr/>
    </dgm:pt>
    <dgm:pt modelId="{02D731AA-1FA6-1A47-98B8-AC5CA5F3950F}" type="pres">
      <dgm:prSet presAssocID="{28C3D4E2-B409-422D-A87C-B4C3F7AFFA33}" presName="parentText" presStyleLbl="node1" presStyleIdx="0" presStyleCnt="2">
        <dgm:presLayoutVars>
          <dgm:chMax val="0"/>
          <dgm:bulletEnabled val="1"/>
        </dgm:presLayoutVars>
      </dgm:prSet>
      <dgm:spPr/>
    </dgm:pt>
    <dgm:pt modelId="{7E372C3C-B981-8E4D-AAA2-60C72955B956}" type="pres">
      <dgm:prSet presAssocID="{28C3D4E2-B409-422D-A87C-B4C3F7AFFA33}" presName="childText" presStyleLbl="revTx" presStyleIdx="0" presStyleCnt="2">
        <dgm:presLayoutVars>
          <dgm:bulletEnabled val="1"/>
        </dgm:presLayoutVars>
      </dgm:prSet>
      <dgm:spPr/>
    </dgm:pt>
    <dgm:pt modelId="{E7F694A0-9129-0542-ACAD-5B00D73324F7}" type="pres">
      <dgm:prSet presAssocID="{50D9FC19-0E8B-4395-90B8-F7BC82D07F93}" presName="parentText" presStyleLbl="node1" presStyleIdx="1" presStyleCnt="2">
        <dgm:presLayoutVars>
          <dgm:chMax val="0"/>
          <dgm:bulletEnabled val="1"/>
        </dgm:presLayoutVars>
      </dgm:prSet>
      <dgm:spPr/>
    </dgm:pt>
    <dgm:pt modelId="{4D04C661-470F-2E43-ACE0-AF7DA7DF4233}" type="pres">
      <dgm:prSet presAssocID="{50D9FC19-0E8B-4395-90B8-F7BC82D07F93}" presName="childText" presStyleLbl="revTx" presStyleIdx="1" presStyleCnt="2">
        <dgm:presLayoutVars>
          <dgm:bulletEnabled val="1"/>
        </dgm:presLayoutVars>
      </dgm:prSet>
      <dgm:spPr/>
    </dgm:pt>
  </dgm:ptLst>
  <dgm:cxnLst>
    <dgm:cxn modelId="{9A8D8D01-9369-4B11-9AB4-FA9ADF4A90DA}" srcId="{28C3D4E2-B409-422D-A87C-B4C3F7AFFA33}" destId="{EB11ECB5-FE71-4EAB-8145-91A2CC3FF9B8}" srcOrd="1" destOrd="0" parTransId="{E1335BBB-4CD4-42DF-9773-4572548FF681}" sibTransId="{8C354814-58DE-46C4-B48A-BAB2E39F723E}"/>
    <dgm:cxn modelId="{B559181E-7F9E-4E0C-9789-18C7B38CA18A}" srcId="{50D9FC19-0E8B-4395-90B8-F7BC82D07F93}" destId="{62C9E943-73FF-47BC-B86C-20864D983C15}" srcOrd="1" destOrd="0" parTransId="{9E71213E-26CE-4FD2-A10B-ADFFA3627A18}" sibTransId="{2A5D07E9-5D23-4A6C-B5F3-3A83FDC542A1}"/>
    <dgm:cxn modelId="{0CEBF13F-CEB2-AD49-A850-725003822B93}" type="presOf" srcId="{50D9FC19-0E8B-4395-90B8-F7BC82D07F93}" destId="{E7F694A0-9129-0542-ACAD-5B00D73324F7}" srcOrd="0" destOrd="0" presId="urn:microsoft.com/office/officeart/2005/8/layout/vList2"/>
    <dgm:cxn modelId="{5922D65F-6B54-274E-91A3-B630D9BDA052}" type="presOf" srcId="{62C9E943-73FF-47BC-B86C-20864D983C15}" destId="{4D04C661-470F-2E43-ACE0-AF7DA7DF4233}" srcOrd="0" destOrd="1" presId="urn:microsoft.com/office/officeart/2005/8/layout/vList2"/>
    <dgm:cxn modelId="{14691067-221F-491F-AEFA-8EFA0D2ABA62}" srcId="{30987D01-36B7-4435-933E-62E46A6DC063}" destId="{28C3D4E2-B409-422D-A87C-B4C3F7AFFA33}" srcOrd="0" destOrd="0" parTransId="{FBC454B8-61E6-4C1C-8475-F957C85976F8}" sibTransId="{4C956D60-8346-4046-B8C6-53AD198E1C4C}"/>
    <dgm:cxn modelId="{8997D868-17A9-4C51-9918-0505D797DB3B}" srcId="{50D9FC19-0E8B-4395-90B8-F7BC82D07F93}" destId="{3A73AECC-2161-4A7B-AB75-FA6E005A2A7B}" srcOrd="0" destOrd="0" parTransId="{3FD086E4-57E3-43D4-8FFD-1DA70B0A58B0}" sibTransId="{494CBA49-A925-43AC-B1A9-E0362497B808}"/>
    <dgm:cxn modelId="{6A11467A-9133-2F45-B3D8-2243DC6E5C60}" type="presOf" srcId="{EB11ECB5-FE71-4EAB-8145-91A2CC3FF9B8}" destId="{7E372C3C-B981-8E4D-AAA2-60C72955B956}" srcOrd="0" destOrd="1" presId="urn:microsoft.com/office/officeart/2005/8/layout/vList2"/>
    <dgm:cxn modelId="{31FB4C7D-7B6C-F24D-A0EB-26E170BAD01F}" type="presOf" srcId="{28C3D4E2-B409-422D-A87C-B4C3F7AFFA33}" destId="{02D731AA-1FA6-1A47-98B8-AC5CA5F3950F}" srcOrd="0" destOrd="0" presId="urn:microsoft.com/office/officeart/2005/8/layout/vList2"/>
    <dgm:cxn modelId="{15EE0F8F-0862-4EF2-BE13-BC189C60D61A}" srcId="{30987D01-36B7-4435-933E-62E46A6DC063}" destId="{50D9FC19-0E8B-4395-90B8-F7BC82D07F93}" srcOrd="1" destOrd="0" parTransId="{0FB9451A-C307-491D-B2C9-70D23BEC9404}" sibTransId="{00273A61-5592-4363-8C36-F979C96130C9}"/>
    <dgm:cxn modelId="{4A8E37D4-32F5-7A48-8139-CF06193323EE}" type="presOf" srcId="{3A73AECC-2161-4A7B-AB75-FA6E005A2A7B}" destId="{4D04C661-470F-2E43-ACE0-AF7DA7DF4233}" srcOrd="0" destOrd="0" presId="urn:microsoft.com/office/officeart/2005/8/layout/vList2"/>
    <dgm:cxn modelId="{8CCA67E9-94E7-3A43-A015-28F5E9650411}" type="presOf" srcId="{3915868E-AD7D-409B-AF19-D68655C6F06A}" destId="{7E372C3C-B981-8E4D-AAA2-60C72955B956}" srcOrd="0" destOrd="0" presId="urn:microsoft.com/office/officeart/2005/8/layout/vList2"/>
    <dgm:cxn modelId="{807DFBF3-BE20-488B-9B18-7254497F6B7B}" srcId="{28C3D4E2-B409-422D-A87C-B4C3F7AFFA33}" destId="{3915868E-AD7D-409B-AF19-D68655C6F06A}" srcOrd="0" destOrd="0" parTransId="{5FBCA1B8-DA7B-41BB-8C51-E889C265313A}" sibTransId="{F8941662-950C-4679-A9BF-EECFB54D9382}"/>
    <dgm:cxn modelId="{711883F6-58CC-694B-BCB6-F31598D2E26A}" type="presOf" srcId="{30987D01-36B7-4435-933E-62E46A6DC063}" destId="{27786461-2DF9-224B-A5EC-D48F59911795}" srcOrd="0" destOrd="0" presId="urn:microsoft.com/office/officeart/2005/8/layout/vList2"/>
    <dgm:cxn modelId="{CDF00150-39D6-B345-AA54-97D7248CED11}" type="presParOf" srcId="{27786461-2DF9-224B-A5EC-D48F59911795}" destId="{02D731AA-1FA6-1A47-98B8-AC5CA5F3950F}" srcOrd="0" destOrd="0" presId="urn:microsoft.com/office/officeart/2005/8/layout/vList2"/>
    <dgm:cxn modelId="{4A465250-233C-294D-973D-C03E293A6B74}" type="presParOf" srcId="{27786461-2DF9-224B-A5EC-D48F59911795}" destId="{7E372C3C-B981-8E4D-AAA2-60C72955B956}" srcOrd="1" destOrd="0" presId="urn:microsoft.com/office/officeart/2005/8/layout/vList2"/>
    <dgm:cxn modelId="{58291FCE-04DF-7745-A31E-378467F6AACC}" type="presParOf" srcId="{27786461-2DF9-224B-A5EC-D48F59911795}" destId="{E7F694A0-9129-0542-ACAD-5B00D73324F7}" srcOrd="2" destOrd="0" presId="urn:microsoft.com/office/officeart/2005/8/layout/vList2"/>
    <dgm:cxn modelId="{4256D4FC-D1E4-C34A-B9C8-C1E0A0CC6AD7}" type="presParOf" srcId="{27786461-2DF9-224B-A5EC-D48F59911795}" destId="{4D04C661-470F-2E43-ACE0-AF7DA7DF423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E277A-55E9-0043-9FC9-B9FB0AAE70DE}">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dirty="0"/>
            <a:t>Playing a central-role in tackling the Climate Emergency</a:t>
          </a:r>
        </a:p>
      </dsp:txBody>
      <dsp:txXfrm>
        <a:off x="0" y="39687"/>
        <a:ext cx="3286125" cy="1971675"/>
      </dsp:txXfrm>
    </dsp:sp>
    <dsp:sp modelId="{01BC5D35-3A46-F64E-8477-A39BDBC79BD0}">
      <dsp:nvSpPr>
        <dsp:cNvPr id="0" name=""/>
        <dsp:cNvSpPr/>
      </dsp:nvSpPr>
      <dsp:spPr>
        <a:xfrm>
          <a:off x="3614737" y="39687"/>
          <a:ext cx="3286125" cy="1971675"/>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Sign the ‘Councils for Fair Tax' Declaration</a:t>
          </a:r>
        </a:p>
      </dsp:txBody>
      <dsp:txXfrm>
        <a:off x="3614737" y="39687"/>
        <a:ext cx="3286125" cy="1971675"/>
      </dsp:txXfrm>
    </dsp:sp>
    <dsp:sp modelId="{A52340C9-CAE6-CD42-A90B-A2E6CBB73251}">
      <dsp:nvSpPr>
        <dsp:cNvPr id="0" name=""/>
        <dsp:cNvSpPr/>
      </dsp:nvSpPr>
      <dsp:spPr>
        <a:xfrm>
          <a:off x="7229475" y="39687"/>
          <a:ext cx="3286125" cy="1971675"/>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Pay Real Living Wage</a:t>
          </a:r>
        </a:p>
      </dsp:txBody>
      <dsp:txXfrm>
        <a:off x="7229475" y="39687"/>
        <a:ext cx="3286125" cy="1971675"/>
      </dsp:txXfrm>
    </dsp:sp>
    <dsp:sp modelId="{6642F4F0-BF3F-BA42-9F7D-C8A056E2B9F9}">
      <dsp:nvSpPr>
        <dsp:cNvPr id="0" name=""/>
        <dsp:cNvSpPr/>
      </dsp:nvSpPr>
      <dsp:spPr>
        <a:xfrm>
          <a:off x="0" y="2339975"/>
          <a:ext cx="3286125" cy="1971675"/>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Are part of a Real Living Wage City/Borough/Town</a:t>
          </a:r>
        </a:p>
      </dsp:txBody>
      <dsp:txXfrm>
        <a:off x="0" y="2339975"/>
        <a:ext cx="3286125" cy="1971675"/>
      </dsp:txXfrm>
    </dsp:sp>
    <dsp:sp modelId="{5A42EC19-81B2-CB43-B39B-E168942C3CED}">
      <dsp:nvSpPr>
        <dsp:cNvPr id="0" name=""/>
        <dsp:cNvSpPr/>
      </dsp:nvSpPr>
      <dsp:spPr>
        <a:xfrm>
          <a:off x="3614737" y="2339975"/>
          <a:ext cx="3286125" cy="1971675"/>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Sign the ‘Modern Slavery’ Charter</a:t>
          </a:r>
        </a:p>
      </dsp:txBody>
      <dsp:txXfrm>
        <a:off x="3614737" y="2339975"/>
        <a:ext cx="3286125" cy="1971675"/>
      </dsp:txXfrm>
    </dsp:sp>
    <dsp:sp modelId="{788071B9-EDF2-054A-BAFF-0E0AC3EA372A}">
      <dsp:nvSpPr>
        <dsp:cNvPr id="0" name=""/>
        <dsp:cNvSpPr/>
      </dsp:nvSpPr>
      <dsp:spPr>
        <a:xfrm>
          <a:off x="7229475" y="2339975"/>
          <a:ext cx="3286125" cy="1971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Actively encourage </a:t>
          </a:r>
          <a:br>
            <a:rPr lang="en-US" sz="3000" kern="1200" dirty="0"/>
          </a:br>
          <a:r>
            <a:rPr lang="en-US" sz="3000" kern="1200" dirty="0"/>
            <a:t>co-op innovation within staff teams</a:t>
          </a:r>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081E8-4E30-5B42-9ED2-B848B33B0D2A}">
      <dsp:nvSpPr>
        <dsp:cNvPr id="0" name=""/>
        <dsp:cNvSpPr/>
      </dsp:nvSpPr>
      <dsp:spPr>
        <a:xfrm>
          <a:off x="582645" y="1178"/>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Encourage Members and Officers to undertake CCIN certified training modules</a:t>
          </a:r>
        </a:p>
      </dsp:txBody>
      <dsp:txXfrm>
        <a:off x="582645" y="1178"/>
        <a:ext cx="2174490" cy="1304694"/>
      </dsp:txXfrm>
    </dsp:sp>
    <dsp:sp modelId="{C5A153CF-B470-B449-B1D6-2AA1F6DC0216}">
      <dsp:nvSpPr>
        <dsp:cNvPr id="0" name=""/>
        <dsp:cNvSpPr/>
      </dsp:nvSpPr>
      <dsp:spPr>
        <a:xfrm>
          <a:off x="2974584" y="1178"/>
          <a:ext cx="2174490" cy="1304694"/>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Offer CCIN accredited training courses for member and officer development</a:t>
          </a:r>
        </a:p>
      </dsp:txBody>
      <dsp:txXfrm>
        <a:off x="2974584" y="1178"/>
        <a:ext cx="2174490" cy="1304694"/>
      </dsp:txXfrm>
    </dsp:sp>
    <dsp:sp modelId="{5D5FCA3D-281C-1941-973A-3EAAC662E549}">
      <dsp:nvSpPr>
        <dsp:cNvPr id="0" name=""/>
        <dsp:cNvSpPr/>
      </dsp:nvSpPr>
      <dsp:spPr>
        <a:xfrm>
          <a:off x="5366524" y="1178"/>
          <a:ext cx="2174490" cy="1304694"/>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Actively participate in the CCIN Officer Network</a:t>
          </a:r>
        </a:p>
      </dsp:txBody>
      <dsp:txXfrm>
        <a:off x="5366524" y="1178"/>
        <a:ext cx="2174490" cy="1304694"/>
      </dsp:txXfrm>
    </dsp:sp>
    <dsp:sp modelId="{D42A4776-FF86-0441-BC85-AC6CEA8C6A92}">
      <dsp:nvSpPr>
        <dsp:cNvPr id="0" name=""/>
        <dsp:cNvSpPr/>
      </dsp:nvSpPr>
      <dsp:spPr>
        <a:xfrm>
          <a:off x="7758464" y="1178"/>
          <a:ext cx="2174490" cy="1304694"/>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Join the CCIN governance</a:t>
          </a:r>
        </a:p>
      </dsp:txBody>
      <dsp:txXfrm>
        <a:off x="7758464" y="1178"/>
        <a:ext cx="2174490" cy="1304694"/>
      </dsp:txXfrm>
    </dsp:sp>
    <dsp:sp modelId="{DDBA72D0-7F59-CC40-A60C-4434D5A38F6E}">
      <dsp:nvSpPr>
        <dsp:cNvPr id="0" name=""/>
        <dsp:cNvSpPr/>
      </dsp:nvSpPr>
      <dsp:spPr>
        <a:xfrm>
          <a:off x="582645" y="1523321"/>
          <a:ext cx="2174490" cy="1304694"/>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Engage in Policy Labs and / or Prototypes</a:t>
          </a:r>
        </a:p>
      </dsp:txBody>
      <dsp:txXfrm>
        <a:off x="582645" y="1523321"/>
        <a:ext cx="2174490" cy="1304694"/>
      </dsp:txXfrm>
    </dsp:sp>
    <dsp:sp modelId="{4A841AC3-4142-7C45-88D4-2FCF573614B3}">
      <dsp:nvSpPr>
        <dsp:cNvPr id="0" name=""/>
        <dsp:cNvSpPr/>
      </dsp:nvSpPr>
      <dsp:spPr>
        <a:xfrm>
          <a:off x="2974584" y="1523321"/>
          <a:ext cx="2174490" cy="1304694"/>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Engage in WhatsApp Groups</a:t>
          </a:r>
        </a:p>
      </dsp:txBody>
      <dsp:txXfrm>
        <a:off x="2974584" y="1523321"/>
        <a:ext cx="2174490" cy="1304694"/>
      </dsp:txXfrm>
    </dsp:sp>
    <dsp:sp modelId="{A435177A-D11C-BD4B-8022-D5A9BCB1A299}">
      <dsp:nvSpPr>
        <dsp:cNvPr id="0" name=""/>
        <dsp:cNvSpPr/>
      </dsp:nvSpPr>
      <dsp:spPr>
        <a:xfrm>
          <a:off x="5366524" y="1523321"/>
          <a:ext cx="2174490" cy="1304694"/>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Submit regular Case Studies for inclusion on CCIN website</a:t>
          </a:r>
        </a:p>
      </dsp:txBody>
      <dsp:txXfrm>
        <a:off x="5366524" y="1523321"/>
        <a:ext cx="2174490" cy="1304694"/>
      </dsp:txXfrm>
    </dsp:sp>
    <dsp:sp modelId="{79C3E1DD-CDF2-9440-9DEE-3D06CE23D581}">
      <dsp:nvSpPr>
        <dsp:cNvPr id="0" name=""/>
        <dsp:cNvSpPr/>
      </dsp:nvSpPr>
      <dsp:spPr>
        <a:xfrm>
          <a:off x="7758464" y="1523321"/>
          <a:ext cx="2174490" cy="1304694"/>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Engage with CCIN social media channels</a:t>
          </a:r>
        </a:p>
      </dsp:txBody>
      <dsp:txXfrm>
        <a:off x="7758464" y="1523321"/>
        <a:ext cx="2174490" cy="1304694"/>
      </dsp:txXfrm>
    </dsp:sp>
    <dsp:sp modelId="{14C10B87-5679-2C48-8F2F-4BD0D307BE8E}">
      <dsp:nvSpPr>
        <dsp:cNvPr id="0" name=""/>
        <dsp:cNvSpPr/>
      </dsp:nvSpPr>
      <dsp:spPr>
        <a:xfrm>
          <a:off x="4170554" y="3045465"/>
          <a:ext cx="2174490" cy="1304694"/>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Use the CCIN Dynamic Purchasing System to bring in capacity &amp; expertise </a:t>
          </a:r>
        </a:p>
      </dsp:txBody>
      <dsp:txXfrm>
        <a:off x="4170554" y="3045465"/>
        <a:ext cx="2174490" cy="1304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17906-F32E-F14C-AE1C-A804F61134C0}">
      <dsp:nvSpPr>
        <dsp:cNvPr id="0" name=""/>
        <dsp:cNvSpPr/>
      </dsp:nvSpPr>
      <dsp:spPr>
        <a:xfrm>
          <a:off x="1748064" y="2975"/>
          <a:ext cx="3342605" cy="20055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Coop Option Training – </a:t>
          </a:r>
          <a:br>
            <a:rPr lang="en-US" sz="2700" kern="1200" dirty="0"/>
          </a:br>
          <a:r>
            <a:rPr lang="en-US" sz="2700" kern="1200" dirty="0"/>
            <a:t>Lead: Kirklees Council</a:t>
          </a:r>
        </a:p>
      </dsp:txBody>
      <dsp:txXfrm>
        <a:off x="1748064" y="2975"/>
        <a:ext cx="3342605" cy="2005563"/>
      </dsp:txXfrm>
    </dsp:sp>
    <dsp:sp modelId="{6FC2BDEE-11A2-CD4C-AE90-F8E54F245680}">
      <dsp:nvSpPr>
        <dsp:cNvPr id="0" name=""/>
        <dsp:cNvSpPr/>
      </dsp:nvSpPr>
      <dsp:spPr>
        <a:xfrm>
          <a:off x="5424930" y="2975"/>
          <a:ext cx="3342605" cy="200556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Tackling Violence Against Women and Girls – </a:t>
          </a:r>
          <a:br>
            <a:rPr lang="en-US" sz="2700" kern="1200" dirty="0"/>
          </a:br>
          <a:r>
            <a:rPr lang="en-US" sz="2700" kern="1200" dirty="0"/>
            <a:t>Lead: Trafford Council</a:t>
          </a:r>
        </a:p>
      </dsp:txBody>
      <dsp:txXfrm>
        <a:off x="5424930" y="2975"/>
        <a:ext cx="3342605" cy="2005563"/>
      </dsp:txXfrm>
    </dsp:sp>
    <dsp:sp modelId="{405C9A59-40D2-2641-B355-B2CCA9595FC3}">
      <dsp:nvSpPr>
        <dsp:cNvPr id="0" name=""/>
        <dsp:cNvSpPr/>
      </dsp:nvSpPr>
      <dsp:spPr>
        <a:xfrm>
          <a:off x="1748064" y="2342799"/>
          <a:ext cx="3342605" cy="200556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Social Value Toolkit for Councils – Lead: Oxford City Council</a:t>
          </a:r>
        </a:p>
      </dsp:txBody>
      <dsp:txXfrm>
        <a:off x="1748064" y="2342799"/>
        <a:ext cx="3342605" cy="2005563"/>
      </dsp:txXfrm>
    </dsp:sp>
    <dsp:sp modelId="{AC220E01-FB84-B846-9038-8A4D28F2B8BF}">
      <dsp:nvSpPr>
        <dsp:cNvPr id="0" name=""/>
        <dsp:cNvSpPr/>
      </dsp:nvSpPr>
      <dsp:spPr>
        <a:xfrm>
          <a:off x="5424930" y="2342799"/>
          <a:ext cx="3342605" cy="200556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Study Visit to Emilia Romagna – Lead: CCIN</a:t>
          </a:r>
        </a:p>
      </dsp:txBody>
      <dsp:txXfrm>
        <a:off x="5424930" y="2342799"/>
        <a:ext cx="3342605" cy="20055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07EB6-E492-4B02-96CF-F9D722708730}">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EE28A-C3BD-4948-99AA-8978CFA926BE}">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9C8BE-AED6-46D4-BC9C-96E2FA623072}">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Engaging &amp; Empowering the residents of Woolwich Common Estate – Greenwich Council </a:t>
          </a:r>
          <a:endParaRPr lang="en-US" sz="1900" kern="1200" dirty="0"/>
        </a:p>
      </dsp:txBody>
      <dsp:txXfrm>
        <a:off x="836323" y="3399"/>
        <a:ext cx="9679276" cy="724089"/>
      </dsp:txXfrm>
    </dsp:sp>
    <dsp:sp modelId="{C4142CC8-40BA-4147-9C1E-03E5B3F17BC7}">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81B235-40D2-4ABB-873F-6FB1598F17CF}">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8DCE5-D7B0-4890-A3EA-7F2656DB5B21}">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Co-operative Community Bank of Kindness – Stevenage Borough Council </a:t>
          </a:r>
          <a:endParaRPr lang="en-US" sz="1900" kern="1200" dirty="0"/>
        </a:p>
      </dsp:txBody>
      <dsp:txXfrm>
        <a:off x="836323" y="908511"/>
        <a:ext cx="9679276" cy="724089"/>
      </dsp:txXfrm>
    </dsp:sp>
    <dsp:sp modelId="{7766DEEB-4F06-4BC9-89EB-15A08AFA5145}">
      <dsp:nvSpPr>
        <dsp:cNvPr id="0" name=""/>
        <dsp:cNvSpPr/>
      </dsp:nvSpPr>
      <dsp:spPr>
        <a:xfrm>
          <a:off x="0" y="1813624"/>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BECA96-31BB-4CD5-ACAC-E06681F6E66B}">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9A5430-BCC8-45A1-B271-4636886B12D5}">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Turning Strategic Plans into Art – Inverclyde Council</a:t>
          </a:r>
          <a:endParaRPr lang="en-US" sz="1900" kern="1200" dirty="0"/>
        </a:p>
      </dsp:txBody>
      <dsp:txXfrm>
        <a:off x="836323" y="1813624"/>
        <a:ext cx="9679276" cy="724089"/>
      </dsp:txXfrm>
    </dsp:sp>
    <dsp:sp modelId="{69CB8F05-1672-415C-8FD3-B3ABD32C37A2}">
      <dsp:nvSpPr>
        <dsp:cNvPr id="0" name=""/>
        <dsp:cNvSpPr/>
      </dsp:nvSpPr>
      <dsp:spPr>
        <a:xfrm>
          <a:off x="0" y="2683567"/>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634B88-6B57-40B0-85A5-10EE6D5DDE8B}">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BE2A35-8188-4DF6-891E-AC284CBEBD5A}">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Cooperative Culture Making in Rochdale – Rochdale Council </a:t>
          </a:r>
          <a:endParaRPr lang="en-US" sz="1900" kern="1200" dirty="0"/>
        </a:p>
      </dsp:txBody>
      <dsp:txXfrm>
        <a:off x="836323" y="2718736"/>
        <a:ext cx="9679276" cy="724089"/>
      </dsp:txXfrm>
    </dsp:sp>
    <dsp:sp modelId="{814E69D9-7350-4252-A2DB-6EDBD859F36B}">
      <dsp:nvSpPr>
        <dsp:cNvPr id="0" name=""/>
        <dsp:cNvSpPr/>
      </dsp:nvSpPr>
      <dsp:spPr>
        <a:xfrm>
          <a:off x="0" y="3623848"/>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3D83A5-48AD-496E-9738-D459F3807F08}">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172C2B-56FA-4114-A76B-512D4F5FE05B}">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en-US" sz="1900" kern="1200"/>
            <a:t>Health and wellbeing support delivered via a Community Wellbeing Project – Brent Council </a:t>
          </a:r>
          <a:endParaRPr lang="en-US" sz="1900" kern="1200" dirty="0"/>
        </a:p>
      </dsp:txBody>
      <dsp:txXfrm>
        <a:off x="836323" y="3623848"/>
        <a:ext cx="9679276" cy="7240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0BA72-0928-DD49-8AA3-6759F1FB12F6}">
      <dsp:nvSpPr>
        <dsp:cNvPr id="0" name=""/>
        <dsp:cNvSpPr/>
      </dsp:nvSpPr>
      <dsp:spPr>
        <a:xfrm>
          <a:off x="0" y="3101"/>
          <a:ext cx="10576558" cy="5103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978AC6-D5B3-A140-A49A-31AF72BB50AA}">
      <dsp:nvSpPr>
        <dsp:cNvPr id="0" name=""/>
        <dsp:cNvSpPr/>
      </dsp:nvSpPr>
      <dsp:spPr>
        <a:xfrm>
          <a:off x="154372" y="117923"/>
          <a:ext cx="280952" cy="28067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77333A-C4BF-764B-8017-44B3B5E59E66}">
      <dsp:nvSpPr>
        <dsp:cNvPr id="0" name=""/>
        <dsp:cNvSpPr/>
      </dsp:nvSpPr>
      <dsp:spPr>
        <a:xfrm>
          <a:off x="589697" y="3101"/>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b="0" i="0" kern="1200"/>
            <a:t>Councils often need to move quickly and flexibly to be on the front foot when it comes to ‘doing things differently’.</a:t>
          </a:r>
          <a:endParaRPr lang="en-GB" sz="1400" kern="1200"/>
        </a:p>
      </dsp:txBody>
      <dsp:txXfrm>
        <a:off x="589697" y="3101"/>
        <a:ext cx="9977778" cy="526270"/>
      </dsp:txXfrm>
    </dsp:sp>
    <dsp:sp modelId="{983B6B9A-EDDC-3B4E-AFA1-D7F3B73DB3A9}">
      <dsp:nvSpPr>
        <dsp:cNvPr id="0" name=""/>
        <dsp:cNvSpPr/>
      </dsp:nvSpPr>
      <dsp:spPr>
        <a:xfrm>
          <a:off x="0" y="660939"/>
          <a:ext cx="10576558" cy="51032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37595D-B2B7-3948-88B0-17673156D42C}">
      <dsp:nvSpPr>
        <dsp:cNvPr id="0" name=""/>
        <dsp:cNvSpPr/>
      </dsp:nvSpPr>
      <dsp:spPr>
        <a:xfrm>
          <a:off x="154372" y="775762"/>
          <a:ext cx="280952" cy="28067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D12FF9-601B-994E-9639-19EB7BCD006C}">
      <dsp:nvSpPr>
        <dsp:cNvPr id="0" name=""/>
        <dsp:cNvSpPr/>
      </dsp:nvSpPr>
      <dsp:spPr>
        <a:xfrm>
          <a:off x="589697" y="660939"/>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b="0" i="0" kern="1200"/>
            <a:t>Sometimes it is necessary to bring in extra capacity and specific expertise to be able to do this, and there can also be a need to seek independent challenge to test assumptions and policy design</a:t>
          </a:r>
        </a:p>
      </dsp:txBody>
      <dsp:txXfrm>
        <a:off x="589697" y="660939"/>
        <a:ext cx="9977778" cy="526270"/>
      </dsp:txXfrm>
    </dsp:sp>
    <dsp:sp modelId="{879465C3-972A-4BAD-BC49-534049BAF8AA}">
      <dsp:nvSpPr>
        <dsp:cNvPr id="0" name=""/>
        <dsp:cNvSpPr/>
      </dsp:nvSpPr>
      <dsp:spPr>
        <a:xfrm>
          <a:off x="0" y="1318777"/>
          <a:ext cx="10576558" cy="51032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0674C-B27A-4254-9E5D-E427019C82D1}">
      <dsp:nvSpPr>
        <dsp:cNvPr id="0" name=""/>
        <dsp:cNvSpPr/>
      </dsp:nvSpPr>
      <dsp:spPr>
        <a:xfrm>
          <a:off x="154372" y="1433600"/>
          <a:ext cx="280952" cy="2806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A2AACA-9FBF-4E04-8E3E-E973A1BBCC7E}">
      <dsp:nvSpPr>
        <dsp:cNvPr id="0" name=""/>
        <dsp:cNvSpPr/>
      </dsp:nvSpPr>
      <dsp:spPr>
        <a:xfrm>
          <a:off x="589697" y="1318777"/>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As pre-checking has already been done, there are no financial limits on the mini-competition process</a:t>
          </a:r>
          <a:endParaRPr lang="en-US" sz="1400" kern="1200" dirty="0"/>
        </a:p>
      </dsp:txBody>
      <dsp:txXfrm>
        <a:off x="589697" y="1318777"/>
        <a:ext cx="9977778" cy="526270"/>
      </dsp:txXfrm>
    </dsp:sp>
    <dsp:sp modelId="{35AEE5AD-08F4-44BF-B047-A579A4CC3066}">
      <dsp:nvSpPr>
        <dsp:cNvPr id="0" name=""/>
        <dsp:cNvSpPr/>
      </dsp:nvSpPr>
      <dsp:spPr>
        <a:xfrm>
          <a:off x="0" y="1976616"/>
          <a:ext cx="10576558" cy="51032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113F4B-578F-46BB-9B92-0DDC0D0EB5C5}">
      <dsp:nvSpPr>
        <dsp:cNvPr id="0" name=""/>
        <dsp:cNvSpPr/>
      </dsp:nvSpPr>
      <dsp:spPr>
        <a:xfrm>
          <a:off x="154372" y="2091439"/>
          <a:ext cx="280952" cy="2806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91FF8B-44B9-4491-BF2A-03FFBC4CE0E9}">
      <dsp:nvSpPr>
        <dsp:cNvPr id="0" name=""/>
        <dsp:cNvSpPr/>
      </dsp:nvSpPr>
      <dsp:spPr>
        <a:xfrm>
          <a:off x="589697" y="1976616"/>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Mini Competition must be undertaken when using the DPS, ensuring the CCIN is promoting industry best practice</a:t>
          </a:r>
          <a:endParaRPr lang="en-US" sz="1400" kern="1200" dirty="0"/>
        </a:p>
      </dsp:txBody>
      <dsp:txXfrm>
        <a:off x="589697" y="1976616"/>
        <a:ext cx="9977778" cy="526270"/>
      </dsp:txXfrm>
    </dsp:sp>
    <dsp:sp modelId="{2CE83F0E-C240-4A92-9234-5DD7406C696D}">
      <dsp:nvSpPr>
        <dsp:cNvPr id="0" name=""/>
        <dsp:cNvSpPr/>
      </dsp:nvSpPr>
      <dsp:spPr>
        <a:xfrm>
          <a:off x="0" y="2634454"/>
          <a:ext cx="10576558" cy="51032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D2441-C85F-4A06-A4AB-E96483215077}">
      <dsp:nvSpPr>
        <dsp:cNvPr id="0" name=""/>
        <dsp:cNvSpPr/>
      </dsp:nvSpPr>
      <dsp:spPr>
        <a:xfrm>
          <a:off x="154372" y="2749277"/>
          <a:ext cx="280952" cy="2806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C9A5AC-226A-495E-B7BC-0296F03620BA}">
      <dsp:nvSpPr>
        <dsp:cNvPr id="0" name=""/>
        <dsp:cNvSpPr/>
      </dsp:nvSpPr>
      <dsp:spPr>
        <a:xfrm>
          <a:off x="589697" y="2634454"/>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a:t>Allows new suppliers to join at any point</a:t>
          </a:r>
          <a:endParaRPr lang="en-US" sz="1400" kern="1200"/>
        </a:p>
      </dsp:txBody>
      <dsp:txXfrm>
        <a:off x="589697" y="2634454"/>
        <a:ext cx="9977778" cy="526270"/>
      </dsp:txXfrm>
    </dsp:sp>
    <dsp:sp modelId="{E6C5B550-931F-4069-B3AC-32F487059945}">
      <dsp:nvSpPr>
        <dsp:cNvPr id="0" name=""/>
        <dsp:cNvSpPr/>
      </dsp:nvSpPr>
      <dsp:spPr>
        <a:xfrm>
          <a:off x="0" y="3292293"/>
          <a:ext cx="10576558" cy="51032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F84C09-45D3-4D2E-9C61-1076730D2247}">
      <dsp:nvSpPr>
        <dsp:cNvPr id="0" name=""/>
        <dsp:cNvSpPr/>
      </dsp:nvSpPr>
      <dsp:spPr>
        <a:xfrm>
          <a:off x="154372" y="3407115"/>
          <a:ext cx="280952" cy="28067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9A2C63-D707-4865-8834-4909C0C24E40}">
      <dsp:nvSpPr>
        <dsp:cNvPr id="0" name=""/>
        <dsp:cNvSpPr/>
      </dsp:nvSpPr>
      <dsp:spPr>
        <a:xfrm>
          <a:off x="589697" y="3292293"/>
          <a:ext cx="9977778" cy="52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697" tIns="55697" rIns="55697" bIns="55697" numCol="1" spcCol="1270" anchor="ctr" anchorCtr="0">
          <a:noAutofit/>
        </a:bodyPr>
        <a:lstStyle/>
        <a:p>
          <a:pPr marL="0" lvl="0" indent="0" algn="l" defTabSz="622300">
            <a:lnSpc>
              <a:spcPct val="100000"/>
            </a:lnSpc>
            <a:spcBef>
              <a:spcPct val="0"/>
            </a:spcBef>
            <a:spcAft>
              <a:spcPct val="35000"/>
            </a:spcAft>
            <a:buNone/>
          </a:pPr>
          <a:r>
            <a:rPr lang="en-GB" sz="1400" kern="1200" dirty="0"/>
            <a:t>5-year contract 2020-2025</a:t>
          </a:r>
          <a:endParaRPr lang="en-US" sz="1400" kern="1200" dirty="0"/>
        </a:p>
      </dsp:txBody>
      <dsp:txXfrm>
        <a:off x="589697" y="3292293"/>
        <a:ext cx="9977778" cy="5262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1C189-0C18-3243-BC83-7F2E639949A3}">
      <dsp:nvSpPr>
        <dsp:cNvPr id="0" name=""/>
        <dsp:cNvSpPr/>
      </dsp:nvSpPr>
      <dsp:spPr>
        <a:xfrm>
          <a:off x="0" y="2087734"/>
          <a:ext cx="10576558" cy="0"/>
        </a:xfrm>
        <a:prstGeom prst="line">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781A9-B963-324E-8B49-AF0E13308C43}">
      <dsp:nvSpPr>
        <dsp:cNvPr id="0" name=""/>
        <dsp:cNvSpPr/>
      </dsp:nvSpPr>
      <dsp:spPr>
        <a:xfrm>
          <a:off x="91925" y="1294395"/>
          <a:ext cx="1329299" cy="501056"/>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28 Jan</a:t>
          </a:r>
        </a:p>
      </dsp:txBody>
      <dsp:txXfrm>
        <a:off x="91925" y="1294395"/>
        <a:ext cx="1329299" cy="501056"/>
      </dsp:txXfrm>
    </dsp:sp>
    <dsp:sp modelId="{D98A8EE4-01C0-0745-84F2-31243C39A9C1}">
      <dsp:nvSpPr>
        <dsp:cNvPr id="0" name=""/>
        <dsp:cNvSpPr/>
      </dsp:nvSpPr>
      <dsp:spPr>
        <a:xfrm>
          <a:off x="91925" y="419464"/>
          <a:ext cx="1329299" cy="87493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North &amp; East &amp; Cumbria Coop Party Regional Conference</a:t>
          </a:r>
        </a:p>
      </dsp:txBody>
      <dsp:txXfrm>
        <a:off x="91925" y="419464"/>
        <a:ext cx="1329299" cy="874930"/>
      </dsp:txXfrm>
    </dsp:sp>
    <dsp:sp modelId="{80A87EEE-7346-1C41-9B3E-513F4C8E6BDB}">
      <dsp:nvSpPr>
        <dsp:cNvPr id="0" name=""/>
        <dsp:cNvSpPr/>
      </dsp:nvSpPr>
      <dsp:spPr>
        <a:xfrm>
          <a:off x="756575" y="1795451"/>
          <a:ext cx="0" cy="292282"/>
        </a:xfrm>
        <a:prstGeom prst="line">
          <a:avLst/>
        </a:pr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C2B2215-E766-944A-9E4B-17DB34E602BA}">
      <dsp:nvSpPr>
        <dsp:cNvPr id="0" name=""/>
        <dsp:cNvSpPr/>
      </dsp:nvSpPr>
      <dsp:spPr>
        <a:xfrm>
          <a:off x="847209" y="2380016"/>
          <a:ext cx="1329299" cy="501056"/>
        </a:xfrm>
        <a:prstGeom prst="rect">
          <a:avLst/>
        </a:prstGeom>
        <a:solidFill>
          <a:schemeClr val="accent2">
            <a:hueOff val="1291977"/>
            <a:satOff val="-490"/>
            <a:lumOff val="1013"/>
            <a:alphaOff val="0"/>
          </a:schemeClr>
        </a:solidFill>
        <a:ln w="15875" cap="flat" cmpd="sng" algn="ctr">
          <a:solidFill>
            <a:schemeClr val="accent2">
              <a:hueOff val="1291977"/>
              <a:satOff val="-490"/>
              <a:lumOff val="101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11 - 12 Feb</a:t>
          </a:r>
        </a:p>
      </dsp:txBody>
      <dsp:txXfrm>
        <a:off x="847209" y="2380016"/>
        <a:ext cx="1329299" cy="501056"/>
      </dsp:txXfrm>
    </dsp:sp>
    <dsp:sp modelId="{7423BB8A-CF34-B44D-BCE7-CD85B28C33AB}">
      <dsp:nvSpPr>
        <dsp:cNvPr id="0" name=""/>
        <dsp:cNvSpPr/>
      </dsp:nvSpPr>
      <dsp:spPr>
        <a:xfrm>
          <a:off x="847209" y="2881072"/>
          <a:ext cx="1329299" cy="883424"/>
        </a:xfrm>
        <a:prstGeom prst="rect">
          <a:avLst/>
        </a:prstGeom>
        <a:solidFill>
          <a:schemeClr val="accent2">
            <a:tint val="40000"/>
            <a:alpha val="90000"/>
            <a:hueOff val="1296240"/>
            <a:satOff val="394"/>
            <a:lumOff val="106"/>
            <a:alphaOff val="0"/>
          </a:schemeClr>
        </a:solidFill>
        <a:ln w="15875" cap="flat" cmpd="sng" algn="ctr">
          <a:solidFill>
            <a:schemeClr val="accent2">
              <a:tint val="40000"/>
              <a:alpha val="90000"/>
              <a:hueOff val="1296240"/>
              <a:satOff val="394"/>
              <a:lumOff val="1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Labour Local Government Conference - Nottingham</a:t>
          </a:r>
        </a:p>
      </dsp:txBody>
      <dsp:txXfrm>
        <a:off x="847209" y="2881072"/>
        <a:ext cx="1329299" cy="883424"/>
      </dsp:txXfrm>
    </dsp:sp>
    <dsp:sp modelId="{6146A7BB-8792-4E44-ABE0-1BF97FA57893}">
      <dsp:nvSpPr>
        <dsp:cNvPr id="0" name=""/>
        <dsp:cNvSpPr/>
      </dsp:nvSpPr>
      <dsp:spPr>
        <a:xfrm>
          <a:off x="1511859" y="2087734"/>
          <a:ext cx="0" cy="292282"/>
        </a:xfrm>
        <a:prstGeom prst="line">
          <a:avLst/>
        </a:prstGeom>
        <a:noFill/>
        <a:ln w="9525" cap="flat" cmpd="sng" algn="ctr">
          <a:solidFill>
            <a:schemeClr val="accent2">
              <a:hueOff val="1291977"/>
              <a:satOff val="-490"/>
              <a:lumOff val="1013"/>
              <a:alphaOff val="0"/>
            </a:schemeClr>
          </a:solidFill>
          <a:prstDash val="solid"/>
        </a:ln>
        <a:effectLst/>
      </dsp:spPr>
      <dsp:style>
        <a:lnRef idx="1">
          <a:scrgbClr r="0" g="0" b="0"/>
        </a:lnRef>
        <a:fillRef idx="0">
          <a:scrgbClr r="0" g="0" b="0"/>
        </a:fillRef>
        <a:effectRef idx="0">
          <a:scrgbClr r="0" g="0" b="0"/>
        </a:effectRef>
        <a:fontRef idx="minor"/>
      </dsp:style>
    </dsp:sp>
    <dsp:sp modelId="{47359C1F-FD0B-E94B-BD83-302F7E8DEA95}">
      <dsp:nvSpPr>
        <dsp:cNvPr id="0" name=""/>
        <dsp:cNvSpPr/>
      </dsp:nvSpPr>
      <dsp:spPr>
        <a:xfrm rot="2700000">
          <a:off x="724097" y="2055256"/>
          <a:ext cx="64955" cy="64955"/>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A4DD0F6-0C27-2A42-B6C5-D275460D824A}">
      <dsp:nvSpPr>
        <dsp:cNvPr id="0" name=""/>
        <dsp:cNvSpPr/>
      </dsp:nvSpPr>
      <dsp:spPr>
        <a:xfrm rot="2700000">
          <a:off x="1479381" y="2055256"/>
          <a:ext cx="64955" cy="64955"/>
        </a:xfrm>
        <a:prstGeom prst="rect">
          <a:avLst/>
        </a:prstGeom>
        <a:solidFill>
          <a:schemeClr val="accent2">
            <a:hueOff val="3100745"/>
            <a:satOff val="-1176"/>
            <a:lumOff val="243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C16BAAF-A478-1D49-8539-A92BE991E1B8}">
      <dsp:nvSpPr>
        <dsp:cNvPr id="0" name=""/>
        <dsp:cNvSpPr/>
      </dsp:nvSpPr>
      <dsp:spPr>
        <a:xfrm>
          <a:off x="1602493" y="1294395"/>
          <a:ext cx="1329299" cy="501056"/>
        </a:xfrm>
        <a:prstGeom prst="rect">
          <a:avLst/>
        </a:prstGeom>
        <a:solidFill>
          <a:schemeClr val="accent2">
            <a:hueOff val="2583954"/>
            <a:satOff val="-980"/>
            <a:lumOff val="2026"/>
            <a:alphaOff val="0"/>
          </a:schemeClr>
        </a:solidFill>
        <a:ln w="15875" cap="flat" cmpd="sng" algn="ctr">
          <a:solidFill>
            <a:schemeClr val="accent2">
              <a:hueOff val="2583954"/>
              <a:satOff val="-980"/>
              <a:lumOff val="202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17 - 19 Feb</a:t>
          </a:r>
        </a:p>
      </dsp:txBody>
      <dsp:txXfrm>
        <a:off x="1602493" y="1294395"/>
        <a:ext cx="1329299" cy="501056"/>
      </dsp:txXfrm>
    </dsp:sp>
    <dsp:sp modelId="{CB402837-67F8-C848-BF4A-763714173621}">
      <dsp:nvSpPr>
        <dsp:cNvPr id="0" name=""/>
        <dsp:cNvSpPr/>
      </dsp:nvSpPr>
      <dsp:spPr>
        <a:xfrm>
          <a:off x="1602493" y="568724"/>
          <a:ext cx="1329299" cy="725670"/>
        </a:xfrm>
        <a:prstGeom prst="rect">
          <a:avLst/>
        </a:prstGeom>
        <a:solidFill>
          <a:schemeClr val="accent2">
            <a:tint val="40000"/>
            <a:alpha val="90000"/>
            <a:hueOff val="2592479"/>
            <a:satOff val="788"/>
            <a:lumOff val="212"/>
            <a:alphaOff val="0"/>
          </a:schemeClr>
        </a:solidFill>
        <a:ln w="15875" cap="flat" cmpd="sng" algn="ctr">
          <a:solidFill>
            <a:schemeClr val="accent2">
              <a:tint val="40000"/>
              <a:alpha val="90000"/>
              <a:hueOff val="2592479"/>
              <a:satOff val="788"/>
              <a:lumOff val="2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Scottish Labour Conference - Edinburgh</a:t>
          </a:r>
        </a:p>
      </dsp:txBody>
      <dsp:txXfrm>
        <a:off x="1602493" y="568724"/>
        <a:ext cx="1329299" cy="725670"/>
      </dsp:txXfrm>
    </dsp:sp>
    <dsp:sp modelId="{972C88FE-5043-624F-B2EC-A9A15DD480C9}">
      <dsp:nvSpPr>
        <dsp:cNvPr id="0" name=""/>
        <dsp:cNvSpPr/>
      </dsp:nvSpPr>
      <dsp:spPr>
        <a:xfrm>
          <a:off x="2267143" y="1795451"/>
          <a:ext cx="0" cy="292282"/>
        </a:xfrm>
        <a:prstGeom prst="line">
          <a:avLst/>
        </a:prstGeom>
        <a:noFill/>
        <a:ln w="9525" cap="flat" cmpd="sng" algn="ctr">
          <a:solidFill>
            <a:schemeClr val="accent2">
              <a:hueOff val="2583954"/>
              <a:satOff val="-980"/>
              <a:lumOff val="2026"/>
              <a:alphaOff val="0"/>
            </a:schemeClr>
          </a:solidFill>
          <a:prstDash val="solid"/>
        </a:ln>
        <a:effectLst/>
      </dsp:spPr>
      <dsp:style>
        <a:lnRef idx="1">
          <a:scrgbClr r="0" g="0" b="0"/>
        </a:lnRef>
        <a:fillRef idx="0">
          <a:scrgbClr r="0" g="0" b="0"/>
        </a:fillRef>
        <a:effectRef idx="0">
          <a:scrgbClr r="0" g="0" b="0"/>
        </a:effectRef>
        <a:fontRef idx="minor"/>
      </dsp:style>
    </dsp:sp>
    <dsp:sp modelId="{04532BB5-93A8-C149-8688-6F9FA07054CB}">
      <dsp:nvSpPr>
        <dsp:cNvPr id="0" name=""/>
        <dsp:cNvSpPr/>
      </dsp:nvSpPr>
      <dsp:spPr>
        <a:xfrm>
          <a:off x="2357777" y="2380016"/>
          <a:ext cx="1329299" cy="501056"/>
        </a:xfrm>
        <a:prstGeom prst="rect">
          <a:avLst/>
        </a:prstGeom>
        <a:solidFill>
          <a:schemeClr val="accent2">
            <a:hueOff val="3875931"/>
            <a:satOff val="-1470"/>
            <a:lumOff val="3039"/>
            <a:alphaOff val="0"/>
          </a:schemeClr>
        </a:solidFill>
        <a:ln w="15875" cap="flat" cmpd="sng" algn="ctr">
          <a:solidFill>
            <a:schemeClr val="accent2">
              <a:hueOff val="3875931"/>
              <a:satOff val="-1470"/>
              <a:lumOff val="303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3 March</a:t>
          </a:r>
        </a:p>
      </dsp:txBody>
      <dsp:txXfrm>
        <a:off x="2357777" y="2380016"/>
        <a:ext cx="1329299" cy="501056"/>
      </dsp:txXfrm>
    </dsp:sp>
    <dsp:sp modelId="{CE0CF309-11E4-A248-B5E6-92CC3A0A784F}">
      <dsp:nvSpPr>
        <dsp:cNvPr id="0" name=""/>
        <dsp:cNvSpPr/>
      </dsp:nvSpPr>
      <dsp:spPr>
        <a:xfrm>
          <a:off x="2357777" y="2881072"/>
          <a:ext cx="1329299" cy="1041179"/>
        </a:xfrm>
        <a:prstGeom prst="rect">
          <a:avLst/>
        </a:prstGeom>
        <a:solidFill>
          <a:schemeClr val="accent2">
            <a:tint val="40000"/>
            <a:alpha val="90000"/>
            <a:hueOff val="3888718"/>
            <a:satOff val="1181"/>
            <a:lumOff val="318"/>
            <a:alphaOff val="0"/>
          </a:schemeClr>
        </a:solidFill>
        <a:ln w="15875" cap="flat" cmpd="sng" algn="ctr">
          <a:solidFill>
            <a:schemeClr val="accent2">
              <a:tint val="40000"/>
              <a:alpha val="90000"/>
              <a:hueOff val="3888718"/>
              <a:satOff val="1181"/>
              <a:lumOff val="3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National Association of Local Councils (NALC) – London</a:t>
          </a:r>
        </a:p>
      </dsp:txBody>
      <dsp:txXfrm>
        <a:off x="2357777" y="2881072"/>
        <a:ext cx="1329299" cy="1041179"/>
      </dsp:txXfrm>
    </dsp:sp>
    <dsp:sp modelId="{984D7B9A-6A01-2A4A-9C3F-CDC6F374335D}">
      <dsp:nvSpPr>
        <dsp:cNvPr id="0" name=""/>
        <dsp:cNvSpPr/>
      </dsp:nvSpPr>
      <dsp:spPr>
        <a:xfrm>
          <a:off x="3022427" y="2087734"/>
          <a:ext cx="0" cy="292282"/>
        </a:xfrm>
        <a:prstGeom prst="line">
          <a:avLst/>
        </a:prstGeom>
        <a:noFill/>
        <a:ln w="9525" cap="flat" cmpd="sng" algn="ctr">
          <a:solidFill>
            <a:schemeClr val="accent2">
              <a:hueOff val="3875931"/>
              <a:satOff val="-1470"/>
              <a:lumOff val="3039"/>
              <a:alphaOff val="0"/>
            </a:schemeClr>
          </a:solidFill>
          <a:prstDash val="solid"/>
        </a:ln>
        <a:effectLst/>
      </dsp:spPr>
      <dsp:style>
        <a:lnRef idx="1">
          <a:scrgbClr r="0" g="0" b="0"/>
        </a:lnRef>
        <a:fillRef idx="0">
          <a:scrgbClr r="0" g="0" b="0"/>
        </a:fillRef>
        <a:effectRef idx="0">
          <a:scrgbClr r="0" g="0" b="0"/>
        </a:effectRef>
        <a:fontRef idx="minor"/>
      </dsp:style>
    </dsp:sp>
    <dsp:sp modelId="{414F8BF5-0C28-0E48-9FDE-87DB34654FBC}">
      <dsp:nvSpPr>
        <dsp:cNvPr id="0" name=""/>
        <dsp:cNvSpPr/>
      </dsp:nvSpPr>
      <dsp:spPr>
        <a:xfrm rot="2700000">
          <a:off x="2234665" y="2055256"/>
          <a:ext cx="64955" cy="64955"/>
        </a:xfrm>
        <a:prstGeom prst="rect">
          <a:avLst/>
        </a:prstGeom>
        <a:solidFill>
          <a:schemeClr val="accent2">
            <a:hueOff val="1550372"/>
            <a:satOff val="-588"/>
            <a:lumOff val="1216"/>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2FEFD285-21A7-E844-B4A5-3D04DCBFAC40}">
      <dsp:nvSpPr>
        <dsp:cNvPr id="0" name=""/>
        <dsp:cNvSpPr/>
      </dsp:nvSpPr>
      <dsp:spPr>
        <a:xfrm rot="2700000">
          <a:off x="2989949" y="2055256"/>
          <a:ext cx="64955" cy="64955"/>
        </a:xfrm>
        <a:prstGeom prst="rect">
          <a:avLst/>
        </a:prstGeom>
        <a:solidFill>
          <a:schemeClr val="accent2">
            <a:hueOff val="12402979"/>
            <a:satOff val="-4704"/>
            <a:lumOff val="9726"/>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55379D4-C2DB-6846-AA3F-5B5168D48001}">
      <dsp:nvSpPr>
        <dsp:cNvPr id="0" name=""/>
        <dsp:cNvSpPr/>
      </dsp:nvSpPr>
      <dsp:spPr>
        <a:xfrm>
          <a:off x="3113061" y="1294395"/>
          <a:ext cx="1329299" cy="501056"/>
        </a:xfrm>
        <a:prstGeom prst="rect">
          <a:avLst/>
        </a:prstGeom>
        <a:solidFill>
          <a:schemeClr val="accent2">
            <a:hueOff val="5167908"/>
            <a:satOff val="-1960"/>
            <a:lumOff val="4053"/>
            <a:alphaOff val="0"/>
          </a:schemeClr>
        </a:solidFill>
        <a:ln w="15875" cap="flat" cmpd="sng" algn="ctr">
          <a:solidFill>
            <a:schemeClr val="accent2">
              <a:hueOff val="5167908"/>
              <a:satOff val="-1960"/>
              <a:lumOff val="4053"/>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11 - 12 March</a:t>
          </a:r>
        </a:p>
      </dsp:txBody>
      <dsp:txXfrm>
        <a:off x="3113061" y="1294395"/>
        <a:ext cx="1329299" cy="501056"/>
      </dsp:txXfrm>
    </dsp:sp>
    <dsp:sp modelId="{4EC42756-07D1-DB49-87A8-7BB44DCA0698}">
      <dsp:nvSpPr>
        <dsp:cNvPr id="0" name=""/>
        <dsp:cNvSpPr/>
      </dsp:nvSpPr>
      <dsp:spPr>
        <a:xfrm>
          <a:off x="3113061" y="568724"/>
          <a:ext cx="1329299" cy="725670"/>
        </a:xfrm>
        <a:prstGeom prst="rect">
          <a:avLst/>
        </a:prstGeom>
        <a:solidFill>
          <a:schemeClr val="accent2">
            <a:tint val="40000"/>
            <a:alpha val="90000"/>
            <a:hueOff val="5184958"/>
            <a:satOff val="1575"/>
            <a:lumOff val="424"/>
            <a:alphaOff val="0"/>
          </a:schemeClr>
        </a:solidFill>
        <a:ln w="15875" cap="flat" cmpd="sng" algn="ctr">
          <a:solidFill>
            <a:schemeClr val="accent2">
              <a:tint val="40000"/>
              <a:alpha val="90000"/>
              <a:hueOff val="5184958"/>
              <a:satOff val="1575"/>
              <a:lumOff val="4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Welsh Labour Conference - Llandudno</a:t>
          </a:r>
        </a:p>
      </dsp:txBody>
      <dsp:txXfrm>
        <a:off x="3113061" y="568724"/>
        <a:ext cx="1329299" cy="725670"/>
      </dsp:txXfrm>
    </dsp:sp>
    <dsp:sp modelId="{DFC54E5C-48EF-8641-B80A-0548DF79CC27}">
      <dsp:nvSpPr>
        <dsp:cNvPr id="0" name=""/>
        <dsp:cNvSpPr/>
      </dsp:nvSpPr>
      <dsp:spPr>
        <a:xfrm>
          <a:off x="3777711" y="1795451"/>
          <a:ext cx="0" cy="292282"/>
        </a:xfrm>
        <a:prstGeom prst="line">
          <a:avLst/>
        </a:prstGeom>
        <a:noFill/>
        <a:ln w="9525" cap="flat" cmpd="sng" algn="ctr">
          <a:solidFill>
            <a:schemeClr val="accent2">
              <a:hueOff val="5167908"/>
              <a:satOff val="-1960"/>
              <a:lumOff val="4053"/>
              <a:alphaOff val="0"/>
            </a:schemeClr>
          </a:solidFill>
          <a:prstDash val="solid"/>
        </a:ln>
        <a:effectLst/>
      </dsp:spPr>
      <dsp:style>
        <a:lnRef idx="1">
          <a:scrgbClr r="0" g="0" b="0"/>
        </a:lnRef>
        <a:fillRef idx="0">
          <a:scrgbClr r="0" g="0" b="0"/>
        </a:fillRef>
        <a:effectRef idx="0">
          <a:scrgbClr r="0" g="0" b="0"/>
        </a:effectRef>
        <a:fontRef idx="minor"/>
      </dsp:style>
    </dsp:sp>
    <dsp:sp modelId="{2243D703-2D27-934B-82DF-4658A7A62B35}">
      <dsp:nvSpPr>
        <dsp:cNvPr id="0" name=""/>
        <dsp:cNvSpPr/>
      </dsp:nvSpPr>
      <dsp:spPr>
        <a:xfrm>
          <a:off x="3868345" y="2380016"/>
          <a:ext cx="1329299" cy="501056"/>
        </a:xfrm>
        <a:prstGeom prst="rect">
          <a:avLst/>
        </a:prstGeom>
        <a:solidFill>
          <a:schemeClr val="accent2">
            <a:hueOff val="6459884"/>
            <a:satOff val="-2450"/>
            <a:lumOff val="5066"/>
            <a:alphaOff val="0"/>
          </a:schemeClr>
        </a:solidFill>
        <a:ln w="15875" cap="flat" cmpd="sng" algn="ctr">
          <a:solidFill>
            <a:schemeClr val="accent2">
              <a:hueOff val="6459884"/>
              <a:satOff val="-2450"/>
              <a:lumOff val="506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19 - 20 May</a:t>
          </a:r>
        </a:p>
      </dsp:txBody>
      <dsp:txXfrm>
        <a:off x="3868345" y="2380016"/>
        <a:ext cx="1329299" cy="501056"/>
      </dsp:txXfrm>
    </dsp:sp>
    <dsp:sp modelId="{ACDC44CB-5F15-4B45-9653-F17EFA7C865B}">
      <dsp:nvSpPr>
        <dsp:cNvPr id="0" name=""/>
        <dsp:cNvSpPr/>
      </dsp:nvSpPr>
      <dsp:spPr>
        <a:xfrm>
          <a:off x="3868345" y="2881072"/>
          <a:ext cx="1329299" cy="883424"/>
        </a:xfrm>
        <a:prstGeom prst="rect">
          <a:avLst/>
        </a:prstGeom>
        <a:solidFill>
          <a:schemeClr val="accent2">
            <a:tint val="40000"/>
            <a:alpha val="90000"/>
            <a:hueOff val="6481197"/>
            <a:satOff val="1969"/>
            <a:lumOff val="530"/>
            <a:alphaOff val="0"/>
          </a:schemeClr>
        </a:solidFill>
        <a:ln w="15875" cap="flat" cmpd="sng" algn="ctr">
          <a:solidFill>
            <a:schemeClr val="accent2">
              <a:tint val="40000"/>
              <a:alpha val="90000"/>
              <a:hueOff val="6481197"/>
              <a:satOff val="1969"/>
              <a:lumOff val="5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Stir to Action Urban Playground – Trafford, GM</a:t>
          </a:r>
        </a:p>
      </dsp:txBody>
      <dsp:txXfrm>
        <a:off x="3868345" y="2881072"/>
        <a:ext cx="1329299" cy="883424"/>
      </dsp:txXfrm>
    </dsp:sp>
    <dsp:sp modelId="{7B694B4C-493C-F04E-A7F0-99AACE37FB00}">
      <dsp:nvSpPr>
        <dsp:cNvPr id="0" name=""/>
        <dsp:cNvSpPr/>
      </dsp:nvSpPr>
      <dsp:spPr>
        <a:xfrm>
          <a:off x="4532995" y="2087734"/>
          <a:ext cx="0" cy="292282"/>
        </a:xfrm>
        <a:prstGeom prst="line">
          <a:avLst/>
        </a:prstGeom>
        <a:noFill/>
        <a:ln w="9525" cap="flat" cmpd="sng" algn="ctr">
          <a:solidFill>
            <a:schemeClr val="accent2">
              <a:hueOff val="6459884"/>
              <a:satOff val="-2450"/>
              <a:lumOff val="5066"/>
              <a:alphaOff val="0"/>
            </a:schemeClr>
          </a:solidFill>
          <a:prstDash val="solid"/>
        </a:ln>
        <a:effectLst/>
      </dsp:spPr>
      <dsp:style>
        <a:lnRef idx="1">
          <a:scrgbClr r="0" g="0" b="0"/>
        </a:lnRef>
        <a:fillRef idx="0">
          <a:scrgbClr r="0" g="0" b="0"/>
        </a:fillRef>
        <a:effectRef idx="0">
          <a:scrgbClr r="0" g="0" b="0"/>
        </a:effectRef>
        <a:fontRef idx="minor"/>
      </dsp:style>
    </dsp:sp>
    <dsp:sp modelId="{00769B09-EAE2-884F-AA69-E516FB137EC5}">
      <dsp:nvSpPr>
        <dsp:cNvPr id="0" name=""/>
        <dsp:cNvSpPr/>
      </dsp:nvSpPr>
      <dsp:spPr>
        <a:xfrm rot="2700000">
          <a:off x="3745233" y="2055256"/>
          <a:ext cx="64955" cy="64955"/>
        </a:xfrm>
        <a:prstGeom prst="rect">
          <a:avLst/>
        </a:prstGeom>
        <a:solidFill>
          <a:schemeClr val="accent2">
            <a:hueOff val="5167908"/>
            <a:satOff val="-1960"/>
            <a:lumOff val="4053"/>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FFF45CC-307D-D543-B271-52A204C2334A}">
      <dsp:nvSpPr>
        <dsp:cNvPr id="0" name=""/>
        <dsp:cNvSpPr/>
      </dsp:nvSpPr>
      <dsp:spPr>
        <a:xfrm rot="2700000">
          <a:off x="4500517" y="2055256"/>
          <a:ext cx="64955" cy="64955"/>
        </a:xfrm>
        <a:prstGeom prst="rect">
          <a:avLst/>
        </a:prstGeom>
        <a:solidFill>
          <a:schemeClr val="accent2">
            <a:hueOff val="6201489"/>
            <a:satOff val="-2352"/>
            <a:lumOff val="4863"/>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12F5FE7-59E7-D244-96BF-A0A5AD4CBAC8}">
      <dsp:nvSpPr>
        <dsp:cNvPr id="0" name=""/>
        <dsp:cNvSpPr/>
      </dsp:nvSpPr>
      <dsp:spPr>
        <a:xfrm>
          <a:off x="4623629" y="1294395"/>
          <a:ext cx="1329299" cy="501056"/>
        </a:xfrm>
        <a:prstGeom prst="rect">
          <a:avLst/>
        </a:prstGeom>
        <a:solidFill>
          <a:schemeClr val="accent2">
            <a:hueOff val="7751862"/>
            <a:satOff val="-2940"/>
            <a:lumOff val="6079"/>
            <a:alphaOff val="0"/>
          </a:schemeClr>
        </a:solidFill>
        <a:ln w="15875" cap="flat" cmpd="sng" algn="ctr">
          <a:solidFill>
            <a:schemeClr val="accent2">
              <a:hueOff val="7751862"/>
              <a:satOff val="-2940"/>
              <a:lumOff val="6079"/>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17 - 18 June</a:t>
          </a:r>
        </a:p>
      </dsp:txBody>
      <dsp:txXfrm>
        <a:off x="4623629" y="1294395"/>
        <a:ext cx="1329299" cy="501056"/>
      </dsp:txXfrm>
    </dsp:sp>
    <dsp:sp modelId="{1B48A5C5-43B6-CD42-9AD5-7479D8ED45FE}">
      <dsp:nvSpPr>
        <dsp:cNvPr id="0" name=""/>
        <dsp:cNvSpPr/>
      </dsp:nvSpPr>
      <dsp:spPr>
        <a:xfrm>
          <a:off x="4623629" y="568724"/>
          <a:ext cx="1329299" cy="725670"/>
        </a:xfrm>
        <a:prstGeom prst="rect">
          <a:avLst/>
        </a:prstGeom>
        <a:solidFill>
          <a:schemeClr val="accent2">
            <a:tint val="40000"/>
            <a:alpha val="90000"/>
            <a:hueOff val="7777437"/>
            <a:satOff val="2363"/>
            <a:lumOff val="635"/>
            <a:alphaOff val="0"/>
          </a:schemeClr>
        </a:solidFill>
        <a:ln w="15875" cap="flat" cmpd="sng" algn="ctr">
          <a:solidFill>
            <a:schemeClr val="accent2">
              <a:tint val="40000"/>
              <a:alpha val="90000"/>
              <a:hueOff val="7777437"/>
              <a:satOff val="2363"/>
              <a:lumOff val="6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Cooperatives </a:t>
          </a:r>
          <a:r>
            <a:rPr lang="en-GB" sz="1200" kern="1200"/>
            <a:t>UK Congress - Manchester</a:t>
          </a:r>
          <a:endParaRPr lang="en-GB" sz="1200" kern="1200" dirty="0"/>
        </a:p>
      </dsp:txBody>
      <dsp:txXfrm>
        <a:off x="4623629" y="568724"/>
        <a:ext cx="1329299" cy="725670"/>
      </dsp:txXfrm>
    </dsp:sp>
    <dsp:sp modelId="{BB66EF53-C7B1-8F46-A890-542E02AFFA51}">
      <dsp:nvSpPr>
        <dsp:cNvPr id="0" name=""/>
        <dsp:cNvSpPr/>
      </dsp:nvSpPr>
      <dsp:spPr>
        <a:xfrm>
          <a:off x="5288279" y="1795451"/>
          <a:ext cx="0" cy="292282"/>
        </a:xfrm>
        <a:prstGeom prst="line">
          <a:avLst/>
        </a:prstGeom>
        <a:noFill/>
        <a:ln w="9525" cap="flat" cmpd="sng" algn="ctr">
          <a:solidFill>
            <a:schemeClr val="accent2">
              <a:hueOff val="7751862"/>
              <a:satOff val="-2940"/>
              <a:lumOff val="6079"/>
              <a:alphaOff val="0"/>
            </a:schemeClr>
          </a:solidFill>
          <a:prstDash val="solid"/>
        </a:ln>
        <a:effectLst/>
      </dsp:spPr>
      <dsp:style>
        <a:lnRef idx="1">
          <a:scrgbClr r="0" g="0" b="0"/>
        </a:lnRef>
        <a:fillRef idx="0">
          <a:scrgbClr r="0" g="0" b="0"/>
        </a:fillRef>
        <a:effectRef idx="0">
          <a:scrgbClr r="0" g="0" b="0"/>
        </a:effectRef>
        <a:fontRef idx="minor"/>
      </dsp:style>
    </dsp:sp>
    <dsp:sp modelId="{1F07B0D3-2E96-1647-BBFB-8F983D899476}">
      <dsp:nvSpPr>
        <dsp:cNvPr id="0" name=""/>
        <dsp:cNvSpPr/>
      </dsp:nvSpPr>
      <dsp:spPr>
        <a:xfrm>
          <a:off x="5378913" y="2380016"/>
          <a:ext cx="1329299" cy="501056"/>
        </a:xfrm>
        <a:prstGeom prst="rect">
          <a:avLst/>
        </a:prstGeom>
        <a:solidFill>
          <a:schemeClr val="accent2">
            <a:hueOff val="9043838"/>
            <a:satOff val="-3430"/>
            <a:lumOff val="7092"/>
            <a:alphaOff val="0"/>
          </a:schemeClr>
        </a:solidFill>
        <a:ln w="15875" cap="flat" cmpd="sng" algn="ctr">
          <a:solidFill>
            <a:schemeClr val="accent2">
              <a:hueOff val="9043838"/>
              <a:satOff val="-3430"/>
              <a:lumOff val="709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18 June</a:t>
          </a:r>
        </a:p>
      </dsp:txBody>
      <dsp:txXfrm>
        <a:off x="5378913" y="2380016"/>
        <a:ext cx="1329299" cy="501056"/>
      </dsp:txXfrm>
    </dsp:sp>
    <dsp:sp modelId="{B6525004-B3FB-4C4F-B91E-A6454291118D}">
      <dsp:nvSpPr>
        <dsp:cNvPr id="0" name=""/>
        <dsp:cNvSpPr/>
      </dsp:nvSpPr>
      <dsp:spPr>
        <a:xfrm>
          <a:off x="5378913" y="2881072"/>
          <a:ext cx="1329299" cy="1041179"/>
        </a:xfrm>
        <a:prstGeom prst="rect">
          <a:avLst/>
        </a:prstGeom>
        <a:solidFill>
          <a:schemeClr val="accent2">
            <a:tint val="40000"/>
            <a:alpha val="90000"/>
            <a:hueOff val="9073676"/>
            <a:satOff val="2756"/>
            <a:lumOff val="741"/>
            <a:alphaOff val="0"/>
          </a:schemeClr>
        </a:solidFill>
        <a:ln w="15875" cap="flat" cmpd="sng" algn="ctr">
          <a:solidFill>
            <a:schemeClr val="accent2">
              <a:tint val="40000"/>
              <a:alpha val="90000"/>
              <a:hueOff val="9073676"/>
              <a:satOff val="2756"/>
              <a:lumOff val="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Coop Party Local Government Conference - Manchester</a:t>
          </a:r>
        </a:p>
      </dsp:txBody>
      <dsp:txXfrm>
        <a:off x="5378913" y="2881072"/>
        <a:ext cx="1329299" cy="1041179"/>
      </dsp:txXfrm>
    </dsp:sp>
    <dsp:sp modelId="{43CFCDEF-21BB-4640-BF1D-4AD61067A728}">
      <dsp:nvSpPr>
        <dsp:cNvPr id="0" name=""/>
        <dsp:cNvSpPr/>
      </dsp:nvSpPr>
      <dsp:spPr>
        <a:xfrm>
          <a:off x="6043562" y="2087734"/>
          <a:ext cx="0" cy="292282"/>
        </a:xfrm>
        <a:prstGeom prst="line">
          <a:avLst/>
        </a:prstGeom>
        <a:noFill/>
        <a:ln w="9525" cap="flat" cmpd="sng" algn="ctr">
          <a:solidFill>
            <a:schemeClr val="accent2">
              <a:hueOff val="9043838"/>
              <a:satOff val="-3430"/>
              <a:lumOff val="7092"/>
              <a:alphaOff val="0"/>
            </a:schemeClr>
          </a:solidFill>
          <a:prstDash val="solid"/>
        </a:ln>
        <a:effectLst/>
      </dsp:spPr>
      <dsp:style>
        <a:lnRef idx="1">
          <a:scrgbClr r="0" g="0" b="0"/>
        </a:lnRef>
        <a:fillRef idx="0">
          <a:scrgbClr r="0" g="0" b="0"/>
        </a:fillRef>
        <a:effectRef idx="0">
          <a:scrgbClr r="0" g="0" b="0"/>
        </a:effectRef>
        <a:fontRef idx="minor"/>
      </dsp:style>
    </dsp:sp>
    <dsp:sp modelId="{1CE068F8-9CE6-D741-A10A-6BCFADBFAEC7}">
      <dsp:nvSpPr>
        <dsp:cNvPr id="0" name=""/>
        <dsp:cNvSpPr/>
      </dsp:nvSpPr>
      <dsp:spPr>
        <a:xfrm rot="2700000">
          <a:off x="5255801" y="2055256"/>
          <a:ext cx="64955" cy="64955"/>
        </a:xfrm>
        <a:prstGeom prst="rect">
          <a:avLst/>
        </a:prstGeom>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4826C93-73DB-A44D-8298-A3A435AF6551}">
      <dsp:nvSpPr>
        <dsp:cNvPr id="0" name=""/>
        <dsp:cNvSpPr/>
      </dsp:nvSpPr>
      <dsp:spPr>
        <a:xfrm rot="2700000">
          <a:off x="6011085" y="2055256"/>
          <a:ext cx="64955" cy="64955"/>
        </a:xfrm>
        <a:prstGeom prst="rect">
          <a:avLst/>
        </a:prstGeom>
        <a:solidFill>
          <a:schemeClr val="accent2">
            <a:hueOff val="9043838"/>
            <a:satOff val="-3430"/>
            <a:lumOff val="709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17A2046-4187-094A-9284-5AFCDAD32D08}">
      <dsp:nvSpPr>
        <dsp:cNvPr id="0" name=""/>
        <dsp:cNvSpPr/>
      </dsp:nvSpPr>
      <dsp:spPr>
        <a:xfrm>
          <a:off x="6134197" y="1294395"/>
          <a:ext cx="1329299" cy="501056"/>
        </a:xfrm>
        <a:prstGeom prst="rect">
          <a:avLst/>
        </a:prstGeom>
        <a:solidFill>
          <a:schemeClr val="accent2">
            <a:hueOff val="10335816"/>
            <a:satOff val="-3920"/>
            <a:lumOff val="8105"/>
            <a:alphaOff val="0"/>
          </a:schemeClr>
        </a:solidFill>
        <a:ln w="15875" cap="flat" cmpd="sng" algn="ctr">
          <a:solidFill>
            <a:schemeClr val="accent2">
              <a:hueOff val="10335816"/>
              <a:satOff val="-3920"/>
              <a:lumOff val="810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4 – 6 July</a:t>
          </a:r>
        </a:p>
      </dsp:txBody>
      <dsp:txXfrm>
        <a:off x="6134197" y="1294395"/>
        <a:ext cx="1329299" cy="501056"/>
      </dsp:txXfrm>
    </dsp:sp>
    <dsp:sp modelId="{F606DF6B-7BD7-3443-96BD-80057C773B68}">
      <dsp:nvSpPr>
        <dsp:cNvPr id="0" name=""/>
        <dsp:cNvSpPr/>
      </dsp:nvSpPr>
      <dsp:spPr>
        <a:xfrm>
          <a:off x="6134197" y="410970"/>
          <a:ext cx="1329299" cy="883424"/>
        </a:xfrm>
        <a:prstGeom prst="rect">
          <a:avLst/>
        </a:prstGeom>
        <a:solidFill>
          <a:schemeClr val="accent2">
            <a:tint val="40000"/>
            <a:alpha val="90000"/>
            <a:hueOff val="10369916"/>
            <a:satOff val="3150"/>
            <a:lumOff val="847"/>
            <a:alphaOff val="0"/>
          </a:schemeClr>
        </a:solidFill>
        <a:ln w="15875" cap="flat" cmpd="sng" algn="ctr">
          <a:solidFill>
            <a:schemeClr val="accent2">
              <a:tint val="40000"/>
              <a:alpha val="90000"/>
              <a:hueOff val="10369916"/>
              <a:satOff val="3150"/>
              <a:lumOff val="8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LGA Conference &amp; Exhibition - Bournemouth</a:t>
          </a:r>
        </a:p>
      </dsp:txBody>
      <dsp:txXfrm>
        <a:off x="6134197" y="410970"/>
        <a:ext cx="1329299" cy="883424"/>
      </dsp:txXfrm>
    </dsp:sp>
    <dsp:sp modelId="{8010EE47-DAA6-434E-BD34-C5F80F29FA28}">
      <dsp:nvSpPr>
        <dsp:cNvPr id="0" name=""/>
        <dsp:cNvSpPr/>
      </dsp:nvSpPr>
      <dsp:spPr>
        <a:xfrm>
          <a:off x="6798846" y="1795451"/>
          <a:ext cx="0" cy="292282"/>
        </a:xfrm>
        <a:prstGeom prst="line">
          <a:avLst/>
        </a:prstGeom>
        <a:noFill/>
        <a:ln w="9525" cap="flat" cmpd="sng" algn="ctr">
          <a:solidFill>
            <a:schemeClr val="accent2">
              <a:hueOff val="10335816"/>
              <a:satOff val="-3920"/>
              <a:lumOff val="8105"/>
              <a:alphaOff val="0"/>
            </a:schemeClr>
          </a:solidFill>
          <a:prstDash val="solid"/>
        </a:ln>
        <a:effectLst/>
      </dsp:spPr>
      <dsp:style>
        <a:lnRef idx="1">
          <a:scrgbClr r="0" g="0" b="0"/>
        </a:lnRef>
        <a:fillRef idx="0">
          <a:scrgbClr r="0" g="0" b="0"/>
        </a:fillRef>
        <a:effectRef idx="0">
          <a:scrgbClr r="0" g="0" b="0"/>
        </a:effectRef>
        <a:fontRef idx="minor"/>
      </dsp:style>
    </dsp:sp>
    <dsp:sp modelId="{F9958A47-417E-5745-A9DB-7D4EEF71887F}">
      <dsp:nvSpPr>
        <dsp:cNvPr id="0" name=""/>
        <dsp:cNvSpPr/>
      </dsp:nvSpPr>
      <dsp:spPr>
        <a:xfrm>
          <a:off x="6889481" y="2380016"/>
          <a:ext cx="1329299" cy="501056"/>
        </a:xfrm>
        <a:prstGeom prst="rect">
          <a:avLst/>
        </a:prstGeom>
        <a:solidFill>
          <a:schemeClr val="accent2">
            <a:hueOff val="11627792"/>
            <a:satOff val="-4410"/>
            <a:lumOff val="9118"/>
            <a:alphaOff val="0"/>
          </a:schemeClr>
        </a:solidFill>
        <a:ln w="15875" cap="flat" cmpd="sng" algn="ctr">
          <a:solidFill>
            <a:schemeClr val="accent2">
              <a:hueOff val="11627792"/>
              <a:satOff val="-4410"/>
              <a:lumOff val="911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23 - 26 Sep</a:t>
          </a:r>
        </a:p>
      </dsp:txBody>
      <dsp:txXfrm>
        <a:off x="6889481" y="2380016"/>
        <a:ext cx="1329299" cy="501056"/>
      </dsp:txXfrm>
    </dsp:sp>
    <dsp:sp modelId="{222F9858-3B8A-5E4F-BAA2-2F72B2735D83}">
      <dsp:nvSpPr>
        <dsp:cNvPr id="0" name=""/>
        <dsp:cNvSpPr/>
      </dsp:nvSpPr>
      <dsp:spPr>
        <a:xfrm>
          <a:off x="6889481" y="2881072"/>
          <a:ext cx="1329299" cy="883424"/>
        </a:xfrm>
        <a:prstGeom prst="rect">
          <a:avLst/>
        </a:prstGeom>
        <a:solidFill>
          <a:schemeClr val="accent2">
            <a:tint val="40000"/>
            <a:alpha val="90000"/>
            <a:hueOff val="11666155"/>
            <a:satOff val="3544"/>
            <a:lumOff val="953"/>
            <a:alphaOff val="0"/>
          </a:schemeClr>
        </a:solidFill>
        <a:ln w="15875" cap="flat" cmpd="sng" algn="ctr">
          <a:solidFill>
            <a:schemeClr val="accent2">
              <a:tint val="40000"/>
              <a:alpha val="90000"/>
              <a:hueOff val="11666155"/>
              <a:satOff val="3544"/>
              <a:lumOff val="9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Liberal Democrat Party Conference - Bournemouth</a:t>
          </a:r>
        </a:p>
      </dsp:txBody>
      <dsp:txXfrm>
        <a:off x="6889481" y="2881072"/>
        <a:ext cx="1329299" cy="883424"/>
      </dsp:txXfrm>
    </dsp:sp>
    <dsp:sp modelId="{58301CE9-E04C-6B4D-B2E1-08A3091CDB32}">
      <dsp:nvSpPr>
        <dsp:cNvPr id="0" name=""/>
        <dsp:cNvSpPr/>
      </dsp:nvSpPr>
      <dsp:spPr>
        <a:xfrm>
          <a:off x="7554130" y="2087734"/>
          <a:ext cx="0" cy="292282"/>
        </a:xfrm>
        <a:prstGeom prst="line">
          <a:avLst/>
        </a:prstGeom>
        <a:noFill/>
        <a:ln w="9525" cap="flat" cmpd="sng" algn="ctr">
          <a:solidFill>
            <a:schemeClr val="accent2">
              <a:hueOff val="11627792"/>
              <a:satOff val="-4410"/>
              <a:lumOff val="9118"/>
              <a:alphaOff val="0"/>
            </a:schemeClr>
          </a:solidFill>
          <a:prstDash val="solid"/>
        </a:ln>
        <a:effectLst/>
      </dsp:spPr>
      <dsp:style>
        <a:lnRef idx="1">
          <a:scrgbClr r="0" g="0" b="0"/>
        </a:lnRef>
        <a:fillRef idx="0">
          <a:scrgbClr r="0" g="0" b="0"/>
        </a:fillRef>
        <a:effectRef idx="0">
          <a:scrgbClr r="0" g="0" b="0"/>
        </a:effectRef>
        <a:fontRef idx="minor"/>
      </dsp:style>
    </dsp:sp>
    <dsp:sp modelId="{6CB0DDF0-9C9F-4242-8257-8C8F404D277E}">
      <dsp:nvSpPr>
        <dsp:cNvPr id="0" name=""/>
        <dsp:cNvSpPr/>
      </dsp:nvSpPr>
      <dsp:spPr>
        <a:xfrm rot="2700000">
          <a:off x="6766369" y="2055256"/>
          <a:ext cx="64955" cy="64955"/>
        </a:xfrm>
        <a:prstGeom prst="rect">
          <a:avLst/>
        </a:prstGeom>
        <a:solidFill>
          <a:schemeClr val="accent2">
            <a:hueOff val="4651117"/>
            <a:satOff val="-1764"/>
            <a:lumOff val="3647"/>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7F32D82-666E-414D-87B0-C7F1383889C2}">
      <dsp:nvSpPr>
        <dsp:cNvPr id="0" name=""/>
        <dsp:cNvSpPr/>
      </dsp:nvSpPr>
      <dsp:spPr>
        <a:xfrm rot="2700000">
          <a:off x="7521653" y="2055256"/>
          <a:ext cx="64955" cy="64955"/>
        </a:xfrm>
        <a:prstGeom prst="rect">
          <a:avLst/>
        </a:prstGeom>
        <a:solidFill>
          <a:schemeClr val="accent2">
            <a:hueOff val="7751862"/>
            <a:satOff val="-2940"/>
            <a:lumOff val="6079"/>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F1A7FBE-FB08-3647-AEAF-ABC39390E912}">
      <dsp:nvSpPr>
        <dsp:cNvPr id="0" name=""/>
        <dsp:cNvSpPr/>
      </dsp:nvSpPr>
      <dsp:spPr>
        <a:xfrm>
          <a:off x="7644765" y="1294395"/>
          <a:ext cx="1329299" cy="501056"/>
        </a:xfrm>
        <a:prstGeom prst="rect">
          <a:avLst/>
        </a:prstGeom>
        <a:solidFill>
          <a:schemeClr val="accent2">
            <a:hueOff val="12919769"/>
            <a:satOff val="-4900"/>
            <a:lumOff val="10132"/>
            <a:alphaOff val="0"/>
          </a:schemeClr>
        </a:solidFill>
        <a:ln w="15875" cap="flat" cmpd="sng" algn="ctr">
          <a:solidFill>
            <a:schemeClr val="accent2">
              <a:hueOff val="12919769"/>
              <a:satOff val="-4900"/>
              <a:lumOff val="1013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8 – 11 Oct</a:t>
          </a:r>
        </a:p>
      </dsp:txBody>
      <dsp:txXfrm>
        <a:off x="7644765" y="1294395"/>
        <a:ext cx="1329299" cy="501056"/>
      </dsp:txXfrm>
    </dsp:sp>
    <dsp:sp modelId="{2A9D4360-CDE8-014D-AC25-DF6F5588B2CF}">
      <dsp:nvSpPr>
        <dsp:cNvPr id="0" name=""/>
        <dsp:cNvSpPr/>
      </dsp:nvSpPr>
      <dsp:spPr>
        <a:xfrm>
          <a:off x="7644765" y="568724"/>
          <a:ext cx="1329299" cy="725670"/>
        </a:xfrm>
        <a:prstGeom prst="rect">
          <a:avLst/>
        </a:prstGeom>
        <a:solidFill>
          <a:schemeClr val="accent2">
            <a:tint val="40000"/>
            <a:alpha val="90000"/>
            <a:hueOff val="12962394"/>
            <a:satOff val="3938"/>
            <a:lumOff val="1059"/>
            <a:alphaOff val="0"/>
          </a:schemeClr>
        </a:solidFill>
        <a:ln w="15875" cap="flat" cmpd="sng" algn="ctr">
          <a:solidFill>
            <a:schemeClr val="accent2">
              <a:tint val="40000"/>
              <a:alpha val="90000"/>
              <a:hueOff val="12962394"/>
              <a:satOff val="3938"/>
              <a:lumOff val="1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Labour Party Conference - Liverpool</a:t>
          </a:r>
        </a:p>
      </dsp:txBody>
      <dsp:txXfrm>
        <a:off x="7644765" y="568724"/>
        <a:ext cx="1329299" cy="725670"/>
      </dsp:txXfrm>
    </dsp:sp>
    <dsp:sp modelId="{B0CCE6CA-1F09-3C4C-8307-B99868E9B0E5}">
      <dsp:nvSpPr>
        <dsp:cNvPr id="0" name=""/>
        <dsp:cNvSpPr/>
      </dsp:nvSpPr>
      <dsp:spPr>
        <a:xfrm>
          <a:off x="8309414" y="1795451"/>
          <a:ext cx="0" cy="292282"/>
        </a:xfrm>
        <a:prstGeom prst="line">
          <a:avLst/>
        </a:prstGeom>
        <a:noFill/>
        <a:ln w="9525" cap="flat" cmpd="sng" algn="ctr">
          <a:solidFill>
            <a:schemeClr val="accent2">
              <a:hueOff val="12919769"/>
              <a:satOff val="-4900"/>
              <a:lumOff val="10132"/>
              <a:alphaOff val="0"/>
            </a:schemeClr>
          </a:solidFill>
          <a:prstDash val="solid"/>
        </a:ln>
        <a:effectLst/>
      </dsp:spPr>
      <dsp:style>
        <a:lnRef idx="1">
          <a:scrgbClr r="0" g="0" b="0"/>
        </a:lnRef>
        <a:fillRef idx="0">
          <a:scrgbClr r="0" g="0" b="0"/>
        </a:fillRef>
        <a:effectRef idx="0">
          <a:scrgbClr r="0" g="0" b="0"/>
        </a:effectRef>
        <a:fontRef idx="minor"/>
      </dsp:style>
    </dsp:sp>
    <dsp:sp modelId="{3AB07F51-EAA2-0E42-8AC5-3A71161B3358}">
      <dsp:nvSpPr>
        <dsp:cNvPr id="0" name=""/>
        <dsp:cNvSpPr/>
      </dsp:nvSpPr>
      <dsp:spPr>
        <a:xfrm>
          <a:off x="8400049" y="2380016"/>
          <a:ext cx="1329299" cy="501056"/>
        </a:xfrm>
        <a:prstGeom prst="rect">
          <a:avLst/>
        </a:prstGeom>
        <a:solidFill>
          <a:schemeClr val="accent2">
            <a:hueOff val="14211747"/>
            <a:satOff val="-5390"/>
            <a:lumOff val="11145"/>
            <a:alphaOff val="0"/>
          </a:schemeClr>
        </a:solidFill>
        <a:ln w="15875" cap="flat" cmpd="sng" algn="ctr">
          <a:solidFill>
            <a:schemeClr val="accent2">
              <a:hueOff val="14211747"/>
              <a:satOff val="-5390"/>
              <a:lumOff val="1114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GB" sz="1400" kern="1200" dirty="0"/>
            <a:t>1 – 2 Nov</a:t>
          </a:r>
        </a:p>
      </dsp:txBody>
      <dsp:txXfrm>
        <a:off x="8400049" y="2380016"/>
        <a:ext cx="1329299" cy="501056"/>
      </dsp:txXfrm>
    </dsp:sp>
    <dsp:sp modelId="{BAE3345A-D7D9-EE4F-B3BC-FA6BC3332851}">
      <dsp:nvSpPr>
        <dsp:cNvPr id="0" name=""/>
        <dsp:cNvSpPr/>
      </dsp:nvSpPr>
      <dsp:spPr>
        <a:xfrm>
          <a:off x="8400049" y="2881072"/>
          <a:ext cx="1329299" cy="883424"/>
        </a:xfrm>
        <a:prstGeom prst="rect">
          <a:avLst/>
        </a:prstGeom>
        <a:solidFill>
          <a:schemeClr val="accent2">
            <a:tint val="40000"/>
            <a:alpha val="90000"/>
            <a:hueOff val="14258634"/>
            <a:satOff val="4331"/>
            <a:lumOff val="1165"/>
            <a:alphaOff val="0"/>
          </a:schemeClr>
        </a:solidFill>
        <a:ln w="15875" cap="flat" cmpd="sng" algn="ctr">
          <a:solidFill>
            <a:schemeClr val="accent2">
              <a:tint val="40000"/>
              <a:alpha val="90000"/>
              <a:hueOff val="14258634"/>
              <a:satOff val="4331"/>
              <a:lumOff val="11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GB" sz="1200" kern="1200" dirty="0"/>
            <a:t>Annual Conference &amp; AGM - Sunderland</a:t>
          </a:r>
        </a:p>
      </dsp:txBody>
      <dsp:txXfrm>
        <a:off x="8400049" y="2881072"/>
        <a:ext cx="1329299" cy="883424"/>
      </dsp:txXfrm>
    </dsp:sp>
    <dsp:sp modelId="{86289190-29AD-6C4D-8217-3097A509FE77}">
      <dsp:nvSpPr>
        <dsp:cNvPr id="0" name=""/>
        <dsp:cNvSpPr/>
      </dsp:nvSpPr>
      <dsp:spPr>
        <a:xfrm>
          <a:off x="9064698" y="2087734"/>
          <a:ext cx="0" cy="292282"/>
        </a:xfrm>
        <a:prstGeom prst="line">
          <a:avLst/>
        </a:prstGeom>
        <a:noFill/>
        <a:ln w="9525" cap="flat" cmpd="sng" algn="ctr">
          <a:solidFill>
            <a:schemeClr val="accent2">
              <a:hueOff val="14211747"/>
              <a:satOff val="-5390"/>
              <a:lumOff val="11145"/>
              <a:alphaOff val="0"/>
            </a:schemeClr>
          </a:solidFill>
          <a:prstDash val="solid"/>
        </a:ln>
        <a:effectLst/>
      </dsp:spPr>
      <dsp:style>
        <a:lnRef idx="1">
          <a:scrgbClr r="0" g="0" b="0"/>
        </a:lnRef>
        <a:fillRef idx="0">
          <a:scrgbClr r="0" g="0" b="0"/>
        </a:fillRef>
        <a:effectRef idx="0">
          <a:scrgbClr r="0" g="0" b="0"/>
        </a:effectRef>
        <a:fontRef idx="minor"/>
      </dsp:style>
    </dsp:sp>
    <dsp:sp modelId="{FBB9A12B-25E8-774E-9FA6-F6B9916DF43A}">
      <dsp:nvSpPr>
        <dsp:cNvPr id="0" name=""/>
        <dsp:cNvSpPr/>
      </dsp:nvSpPr>
      <dsp:spPr>
        <a:xfrm rot="2700000">
          <a:off x="8276937" y="2055256"/>
          <a:ext cx="64955" cy="64955"/>
        </a:xfrm>
        <a:prstGeom prst="rect">
          <a:avLst/>
        </a:prstGeom>
        <a:solidFill>
          <a:schemeClr val="accent2">
            <a:hueOff val="9302234"/>
            <a:satOff val="-3528"/>
            <a:lumOff val="7295"/>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E1F9973-8406-654E-B059-D856D479A4C2}">
      <dsp:nvSpPr>
        <dsp:cNvPr id="0" name=""/>
        <dsp:cNvSpPr/>
      </dsp:nvSpPr>
      <dsp:spPr>
        <a:xfrm rot="2700000">
          <a:off x="9032221" y="2055256"/>
          <a:ext cx="64955" cy="64955"/>
        </a:xfrm>
        <a:prstGeom prst="rect">
          <a:avLst/>
        </a:prstGeom>
        <a:solidFill>
          <a:schemeClr val="accent2">
            <a:hueOff val="13953351"/>
            <a:satOff val="-5292"/>
            <a:lumOff val="10942"/>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BC4A9AC-B817-5846-9DCF-C19F6A726A2F}">
      <dsp:nvSpPr>
        <dsp:cNvPr id="0" name=""/>
        <dsp:cNvSpPr/>
      </dsp:nvSpPr>
      <dsp:spPr>
        <a:xfrm>
          <a:off x="9155333" y="1294395"/>
          <a:ext cx="1329299" cy="501056"/>
        </a:xfrm>
        <a:prstGeom prst="rect">
          <a:avLst/>
        </a:prstGeom>
        <a:solidFill>
          <a:schemeClr val="accent2">
            <a:hueOff val="15503723"/>
            <a:satOff val="-5880"/>
            <a:lumOff val="12158"/>
            <a:alphaOff val="0"/>
          </a:schemeClr>
        </a:solidFill>
        <a:ln w="15875" cap="flat" cmpd="sng" algn="ctr">
          <a:solidFill>
            <a:schemeClr val="accent2">
              <a:hueOff val="15503723"/>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622300">
            <a:lnSpc>
              <a:spcPct val="90000"/>
            </a:lnSpc>
            <a:spcBef>
              <a:spcPct val="0"/>
            </a:spcBef>
            <a:spcAft>
              <a:spcPct val="35000"/>
            </a:spcAft>
            <a:buNone/>
            <a:defRPr b="1"/>
          </a:pPr>
          <a:r>
            <a:rPr lang="en-US" sz="1400" kern="1200" dirty="0"/>
            <a:t>12 – 14 March 2024</a:t>
          </a:r>
        </a:p>
      </dsp:txBody>
      <dsp:txXfrm>
        <a:off x="9155333" y="1294395"/>
        <a:ext cx="1329299" cy="501056"/>
      </dsp:txXfrm>
    </dsp:sp>
    <dsp:sp modelId="{68119E94-AB77-2543-9A91-62A8BE8EF8A9}">
      <dsp:nvSpPr>
        <dsp:cNvPr id="0" name=""/>
        <dsp:cNvSpPr/>
      </dsp:nvSpPr>
      <dsp:spPr>
        <a:xfrm>
          <a:off x="9155333" y="568724"/>
          <a:ext cx="1329299" cy="725670"/>
        </a:xfrm>
        <a:prstGeom prst="rect">
          <a:avLst/>
        </a:prstGeom>
        <a:solidFill>
          <a:schemeClr val="accent2">
            <a:tint val="40000"/>
            <a:alpha val="90000"/>
            <a:hueOff val="15554874"/>
            <a:satOff val="4725"/>
            <a:lumOff val="1271"/>
            <a:alphaOff val="0"/>
          </a:schemeClr>
        </a:solidFill>
        <a:ln w="15875" cap="flat" cmpd="sng" algn="ctr">
          <a:solidFill>
            <a:schemeClr val="accent2">
              <a:tint val="40000"/>
              <a:alpha val="90000"/>
              <a:hueOff val="15554874"/>
              <a:satOff val="4725"/>
              <a:lumOff val="12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t>Study Visit to  Emilia Romagna </a:t>
          </a:r>
        </a:p>
      </dsp:txBody>
      <dsp:txXfrm>
        <a:off x="9155333" y="568724"/>
        <a:ext cx="1329299" cy="725670"/>
      </dsp:txXfrm>
    </dsp:sp>
    <dsp:sp modelId="{D142D88B-DF6F-F649-AA50-ED6C02EA24F5}">
      <dsp:nvSpPr>
        <dsp:cNvPr id="0" name=""/>
        <dsp:cNvSpPr/>
      </dsp:nvSpPr>
      <dsp:spPr>
        <a:xfrm>
          <a:off x="9819982" y="1795451"/>
          <a:ext cx="0" cy="292282"/>
        </a:xfrm>
        <a:prstGeom prst="line">
          <a:avLst/>
        </a:prstGeom>
        <a:noFill/>
        <a:ln w="9525" cap="flat" cmpd="sng" algn="ctr">
          <a:solidFill>
            <a:schemeClr val="accent2">
              <a:hueOff val="15503723"/>
              <a:satOff val="-5880"/>
              <a:lumOff val="12158"/>
              <a:alphaOff val="0"/>
            </a:schemeClr>
          </a:solidFill>
          <a:prstDash val="solid"/>
        </a:ln>
        <a:effectLst/>
      </dsp:spPr>
      <dsp:style>
        <a:lnRef idx="1">
          <a:scrgbClr r="0" g="0" b="0"/>
        </a:lnRef>
        <a:fillRef idx="0">
          <a:scrgbClr r="0" g="0" b="0"/>
        </a:fillRef>
        <a:effectRef idx="0">
          <a:scrgbClr r="0" g="0" b="0"/>
        </a:effectRef>
        <a:fontRef idx="minor"/>
      </dsp:style>
    </dsp:sp>
    <dsp:sp modelId="{CD10FE22-FBA6-BB46-A27B-AB4C3EB27E49}">
      <dsp:nvSpPr>
        <dsp:cNvPr id="0" name=""/>
        <dsp:cNvSpPr/>
      </dsp:nvSpPr>
      <dsp:spPr>
        <a:xfrm rot="2700000">
          <a:off x="9787505" y="2055256"/>
          <a:ext cx="64955" cy="64955"/>
        </a:xfrm>
        <a:prstGeom prst="rect">
          <a:avLst/>
        </a:prstGeom>
        <a:solidFill>
          <a:schemeClr val="accent2">
            <a:hueOff val="10852606"/>
            <a:satOff val="-4116"/>
            <a:lumOff val="8511"/>
            <a:alphaOff val="0"/>
          </a:schemeClr>
        </a:solidFill>
        <a:ln w="63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B2701-FB1B-48D3-95E1-5744B2BEE174}">
      <dsp:nvSpPr>
        <dsp:cNvPr id="0" name=""/>
        <dsp:cNvSpPr/>
      </dsp:nvSpPr>
      <dsp:spPr>
        <a:xfrm>
          <a:off x="0" y="466"/>
          <a:ext cx="9680368" cy="109163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D582B7-16D1-4A7F-A23C-B2BBF89E4666}">
      <dsp:nvSpPr>
        <dsp:cNvPr id="0" name=""/>
        <dsp:cNvSpPr/>
      </dsp:nvSpPr>
      <dsp:spPr>
        <a:xfrm>
          <a:off x="330220" y="246084"/>
          <a:ext cx="600400" cy="60040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067D37-6EF0-4EF0-834E-E6B6AFC4717E}">
      <dsp:nvSpPr>
        <dsp:cNvPr id="0" name=""/>
        <dsp:cNvSpPr/>
      </dsp:nvSpPr>
      <dsp:spPr>
        <a:xfrm>
          <a:off x="1260841" y="466"/>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Member led projects to find co-operative policy solutions to the challenges facing local government.  </a:t>
          </a:r>
          <a:br>
            <a:rPr lang="en-GB" sz="1900" kern="1200" dirty="0"/>
          </a:br>
          <a:r>
            <a:rPr lang="en-GB" sz="1900" kern="1200" dirty="0"/>
            <a:t>Open to all ideas, the more innovative the better!</a:t>
          </a:r>
          <a:endParaRPr lang="en-US" sz="1900" kern="1200" dirty="0"/>
        </a:p>
      </dsp:txBody>
      <dsp:txXfrm>
        <a:off x="1260841" y="466"/>
        <a:ext cx="8419526" cy="1091637"/>
      </dsp:txXfrm>
    </dsp:sp>
    <dsp:sp modelId="{C7FBC6F2-C4A4-471D-8719-573EB68611CC}">
      <dsp:nvSpPr>
        <dsp:cNvPr id="0" name=""/>
        <dsp:cNvSpPr/>
      </dsp:nvSpPr>
      <dsp:spPr>
        <a:xfrm>
          <a:off x="0" y="1365013"/>
          <a:ext cx="9680368" cy="109163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36EB9-FD2C-4777-84A1-2B4422F5D5B5}">
      <dsp:nvSpPr>
        <dsp:cNvPr id="0" name=""/>
        <dsp:cNvSpPr/>
      </dsp:nvSpPr>
      <dsp:spPr>
        <a:xfrm>
          <a:off x="330220" y="1610632"/>
          <a:ext cx="600400" cy="600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EC92EF-818B-4318-906C-F3D2431DF91F}">
      <dsp:nvSpPr>
        <dsp:cNvPr id="0" name=""/>
        <dsp:cNvSpPr/>
      </dsp:nvSpPr>
      <dsp:spPr>
        <a:xfrm>
          <a:off x="1260841" y="1365013"/>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Policy Labs - </a:t>
          </a:r>
          <a:r>
            <a:rPr lang="en-GB" sz="1900" b="0" i="0" kern="1200" dirty="0"/>
            <a:t>more significant collaborative pieces of work that CCIN members work on together and eligible for between £10,000 - £20,000 of funding.</a:t>
          </a:r>
          <a:endParaRPr lang="en-US" sz="1900" kern="1200" dirty="0"/>
        </a:p>
      </dsp:txBody>
      <dsp:txXfrm>
        <a:off x="1260841" y="1365013"/>
        <a:ext cx="8419526" cy="1091637"/>
      </dsp:txXfrm>
    </dsp:sp>
    <dsp:sp modelId="{B36A8692-124E-5342-918D-9D835E04EE17}">
      <dsp:nvSpPr>
        <dsp:cNvPr id="0" name=""/>
        <dsp:cNvSpPr/>
      </dsp:nvSpPr>
      <dsp:spPr>
        <a:xfrm>
          <a:off x="0" y="2729560"/>
          <a:ext cx="9680368" cy="109163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753C9A-961D-254D-A0D4-AB0C1130FBEC}">
      <dsp:nvSpPr>
        <dsp:cNvPr id="0" name=""/>
        <dsp:cNvSpPr/>
      </dsp:nvSpPr>
      <dsp:spPr>
        <a:xfrm>
          <a:off x="330220" y="2975179"/>
          <a:ext cx="600400" cy="600400"/>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11E4CA-2AC9-BD4B-97BA-1AA36A64C92B}">
      <dsp:nvSpPr>
        <dsp:cNvPr id="0" name=""/>
        <dsp:cNvSpPr/>
      </dsp:nvSpPr>
      <dsp:spPr>
        <a:xfrm>
          <a:off x="1260841" y="2729560"/>
          <a:ext cx="8419526" cy="109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532" tIns="115532" rIns="115532" bIns="115532" numCol="1" spcCol="1270" anchor="ctr" anchorCtr="0">
          <a:noAutofit/>
        </a:bodyPr>
        <a:lstStyle/>
        <a:p>
          <a:pPr marL="0" lvl="0" indent="0" algn="l" defTabSz="844550">
            <a:lnSpc>
              <a:spcPct val="100000"/>
            </a:lnSpc>
            <a:spcBef>
              <a:spcPct val="0"/>
            </a:spcBef>
            <a:spcAft>
              <a:spcPct val="35000"/>
            </a:spcAft>
            <a:buNone/>
          </a:pPr>
          <a:r>
            <a:rPr lang="en-GB" sz="1900" kern="1200" dirty="0"/>
            <a:t>Policy Prototypes - </a:t>
          </a:r>
          <a:r>
            <a:rPr lang="en-GB" sz="1900" b="0" i="0" kern="1200" dirty="0"/>
            <a:t>smaller projects delivered in a locality on behalf of the Network and eligible for up to £2,000 of funding.</a:t>
          </a:r>
          <a:endParaRPr lang="en-GB" sz="1900" kern="1200" dirty="0"/>
        </a:p>
      </dsp:txBody>
      <dsp:txXfrm>
        <a:off x="1260841" y="2729560"/>
        <a:ext cx="8419526" cy="10916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731AA-1FA6-1A47-98B8-AC5CA5F3950F}">
      <dsp:nvSpPr>
        <dsp:cNvPr id="0" name=""/>
        <dsp:cNvSpPr/>
      </dsp:nvSpPr>
      <dsp:spPr>
        <a:xfrm>
          <a:off x="0" y="38079"/>
          <a:ext cx="1051560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Policy Labs – </a:t>
          </a:r>
          <a:endParaRPr lang="en-US" sz="4200" kern="1200"/>
        </a:p>
      </dsp:txBody>
      <dsp:txXfrm>
        <a:off x="49176" y="87255"/>
        <a:ext cx="10417248" cy="909018"/>
      </dsp:txXfrm>
    </dsp:sp>
    <dsp:sp modelId="{7E372C3C-B981-8E4D-AAA2-60C72955B956}">
      <dsp:nvSpPr>
        <dsp:cNvPr id="0" name=""/>
        <dsp:cNvSpPr/>
      </dsp:nvSpPr>
      <dsp:spPr>
        <a:xfrm>
          <a:off x="0" y="1045449"/>
          <a:ext cx="10515600"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GB" sz="3300" kern="1200" dirty="0"/>
            <a:t>£60k total budget</a:t>
          </a:r>
          <a:endParaRPr lang="en-US" sz="3300" kern="1200" dirty="0"/>
        </a:p>
        <a:p>
          <a:pPr marL="285750" lvl="1" indent="-285750" algn="l" defTabSz="1466850">
            <a:lnSpc>
              <a:spcPct val="90000"/>
            </a:lnSpc>
            <a:spcBef>
              <a:spcPct val="0"/>
            </a:spcBef>
            <a:spcAft>
              <a:spcPct val="20000"/>
            </a:spcAft>
            <a:buChar char="•"/>
          </a:pPr>
          <a:r>
            <a:rPr lang="en-GB" sz="3300" kern="1200" dirty="0"/>
            <a:t>24 months to deliver</a:t>
          </a:r>
          <a:endParaRPr lang="en-US" sz="3300" kern="1200" dirty="0"/>
        </a:p>
      </dsp:txBody>
      <dsp:txXfrm>
        <a:off x="0" y="1045449"/>
        <a:ext cx="10515600" cy="1130220"/>
      </dsp:txXfrm>
    </dsp:sp>
    <dsp:sp modelId="{E7F694A0-9129-0542-ACAD-5B00D73324F7}">
      <dsp:nvSpPr>
        <dsp:cNvPr id="0" name=""/>
        <dsp:cNvSpPr/>
      </dsp:nvSpPr>
      <dsp:spPr>
        <a:xfrm>
          <a:off x="0" y="2175669"/>
          <a:ext cx="10515600" cy="10073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Policy Prototypes – </a:t>
          </a:r>
          <a:endParaRPr lang="en-US" sz="4200" kern="1200"/>
        </a:p>
      </dsp:txBody>
      <dsp:txXfrm>
        <a:off x="49176" y="2224845"/>
        <a:ext cx="10417248" cy="909018"/>
      </dsp:txXfrm>
    </dsp:sp>
    <dsp:sp modelId="{4D04C661-470F-2E43-ACE0-AF7DA7DF4233}">
      <dsp:nvSpPr>
        <dsp:cNvPr id="0" name=""/>
        <dsp:cNvSpPr/>
      </dsp:nvSpPr>
      <dsp:spPr>
        <a:xfrm>
          <a:off x="0" y="3183039"/>
          <a:ext cx="10515600"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n-GB" sz="3300" kern="1200" dirty="0"/>
            <a:t>£15k total budget</a:t>
          </a:r>
          <a:endParaRPr lang="en-US" sz="3300" kern="1200" dirty="0"/>
        </a:p>
        <a:p>
          <a:pPr marL="285750" lvl="1" indent="-285750" algn="l" defTabSz="1466850">
            <a:lnSpc>
              <a:spcPct val="90000"/>
            </a:lnSpc>
            <a:spcBef>
              <a:spcPct val="0"/>
            </a:spcBef>
            <a:spcAft>
              <a:spcPct val="20000"/>
            </a:spcAft>
            <a:buChar char="•"/>
          </a:pPr>
          <a:r>
            <a:rPr lang="en-GB" sz="3300" kern="1200" dirty="0"/>
            <a:t>12 months to deliver</a:t>
          </a:r>
          <a:endParaRPr lang="en-US" sz="3300" kern="1200" dirty="0"/>
        </a:p>
      </dsp:txBody>
      <dsp:txXfrm>
        <a:off x="0" y="3183039"/>
        <a:ext cx="10515600" cy="11302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4BBE0E-385B-F94E-A950-107436CCC9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AF1476-F96A-C44E-90EE-AA70C3B1BA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80C82F-2B46-6C43-B593-98084F6FF3E6}" type="datetimeFigureOut">
              <a:rPr lang="en-US" smtClean="0"/>
              <a:t>11/8/23</a:t>
            </a:fld>
            <a:endParaRPr lang="en-US"/>
          </a:p>
        </p:txBody>
      </p:sp>
      <p:sp>
        <p:nvSpPr>
          <p:cNvPr id="4" name="Footer Placeholder 3">
            <a:extLst>
              <a:ext uri="{FF2B5EF4-FFF2-40B4-BE49-F238E27FC236}">
                <a16:creationId xmlns:a16="http://schemas.microsoft.com/office/drawing/2014/main" id="{F7A645B6-3DE1-2F4F-BB98-2A3B0C76C8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5F93C4-6F07-824F-86D2-6F2305BB7E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3EA4CB-8749-8B42-A086-754F728BC0A2}" type="slidenum">
              <a:rPr lang="en-US" smtClean="0"/>
              <a:t>‹#›</a:t>
            </a:fld>
            <a:endParaRPr lang="en-US"/>
          </a:p>
        </p:txBody>
      </p:sp>
    </p:spTree>
    <p:extLst>
      <p:ext uri="{BB962C8B-B14F-4D97-AF65-F5344CB8AC3E}">
        <p14:creationId xmlns:p14="http://schemas.microsoft.com/office/powerpoint/2010/main" val="2809540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A0812-B966-D746-934E-41E476A6C17B}"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73714-7447-E04E-A3B1-0A07A3ABEBE2}" type="slidenum">
              <a:rPr lang="en-US" smtClean="0"/>
              <a:t>‹#›</a:t>
            </a:fld>
            <a:endParaRPr lang="en-US"/>
          </a:p>
        </p:txBody>
      </p:sp>
    </p:spTree>
    <p:extLst>
      <p:ext uri="{BB962C8B-B14F-4D97-AF65-F5344CB8AC3E}">
        <p14:creationId xmlns:p14="http://schemas.microsoft.com/office/powerpoint/2010/main" val="336369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09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403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56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53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11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205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81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For Policy Labs</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We recommend engaging a minimum of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three</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other CCIN members to create a working group to support the development of your project.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We welcome applications from all Members, but the application must be submitted and overseen by a Full Member Council.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Members will have up to two years to deliver a Policy Lab.  Applications will be considered for funding of up to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£20,000,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dependent on their scale and ambition.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Policy Prototypes are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smaller projects for members who want to deliver in their locality on behalf of the Network.  This funding is available to councils of all sizes, Opposition Groups and Minority Administrations. Members will have up to nine months to deliver a Policy Prototype. Applications will be considered for funding of up to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£2,000</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2973714-7447-E04E-A3B1-0A07A3ABEBE2}" type="slidenum">
              <a:rPr lang="en-US" smtClean="0"/>
              <a:t>41</a:t>
            </a:fld>
            <a:endParaRPr lang="en-US"/>
          </a:p>
        </p:txBody>
      </p:sp>
    </p:spTree>
    <p:extLst>
      <p:ext uri="{BB962C8B-B14F-4D97-AF65-F5344CB8AC3E}">
        <p14:creationId xmlns:p14="http://schemas.microsoft.com/office/powerpoint/2010/main" val="3439879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6B4B2-0647-BD44-AD46-B4FA3F70C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070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43464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262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3901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01062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03608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0082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3821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2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813"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F02DF9-F568-4784-AA66-1341F5CAFDB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020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966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62769"/>
          </a:xfrm>
        </p:spPr>
        <p:txBody>
          <a:bodyPr/>
          <a:lstStyle/>
          <a:p>
            <a:endParaRPr lang="en-GB" dirty="0"/>
          </a:p>
        </p:txBody>
      </p:sp>
    </p:spTree>
    <p:extLst>
      <p:ext uri="{BB962C8B-B14F-4D97-AF65-F5344CB8AC3E}">
        <p14:creationId xmlns:p14="http://schemas.microsoft.com/office/powerpoint/2010/main" val="2847679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83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884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973714-7447-E04E-A3B1-0A07A3ABEBE2}" type="slidenum">
              <a:rPr lang="en-US" smtClean="0"/>
              <a:t>15</a:t>
            </a:fld>
            <a:endParaRPr lang="en-US"/>
          </a:p>
        </p:txBody>
      </p:sp>
    </p:spTree>
    <p:extLst>
      <p:ext uri="{BB962C8B-B14F-4D97-AF65-F5344CB8AC3E}">
        <p14:creationId xmlns:p14="http://schemas.microsoft.com/office/powerpoint/2010/main" val="2248410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73714-7447-E04E-A3B1-0A07A3ABE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98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3.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4.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5.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25B1-87A8-7C40-9AFC-E0327BE1A9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1874FC-8C32-CE4A-AC3A-2970135A9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6E14BD-F29C-BC4D-944D-09DFDD95CF81}"/>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5" name="Footer Placeholder 4">
            <a:extLst>
              <a:ext uri="{FF2B5EF4-FFF2-40B4-BE49-F238E27FC236}">
                <a16:creationId xmlns:a16="http://schemas.microsoft.com/office/drawing/2014/main" id="{50B757FB-D81C-754A-9BA0-DEC4E0A9A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33E116-7A7E-374F-B4C4-8FF7182BAF1A}"/>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17625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6B74-C83B-C446-8F98-B7FA2FA3E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AEF5BF-4E2E-0C47-8138-10408C322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EBA404-E1B3-2040-B79F-0A3FFCF5E070}"/>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5" name="Footer Placeholder 4">
            <a:extLst>
              <a:ext uri="{FF2B5EF4-FFF2-40B4-BE49-F238E27FC236}">
                <a16:creationId xmlns:a16="http://schemas.microsoft.com/office/drawing/2014/main" id="{3B014EC7-E2DD-F149-A257-E4886CB62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CD605-EBCB-654D-B22F-C4BFB0B1FC5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6475266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358841-6918-4A4B-B71B-C52A694F97B1}"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34076221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358841-6918-4A4B-B71B-C52A694F97B1}"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32094756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2358841-6918-4A4B-B71B-C52A694F97B1}"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6222136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2358841-6918-4A4B-B71B-C52A694F97B1}" type="datetimeFigureOut">
              <a:rPr lang="en-GB" smtClean="0"/>
              <a:t>08/11/2023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538115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2358841-6918-4A4B-B71B-C52A694F97B1}" type="datetimeFigureOut">
              <a:rPr lang="en-GB" smtClean="0"/>
              <a:t>08/11/2023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6521923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358841-6918-4A4B-B71B-C52A694F97B1}" type="datetimeFigureOut">
              <a:rPr lang="en-GB" smtClean="0"/>
              <a:t>08/11/2023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343939352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58841-6918-4A4B-B71B-C52A694F97B1}"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17164705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2358841-6918-4A4B-B71B-C52A694F97B1}" type="datetimeFigureOut">
              <a:rPr lang="en-GB" smtClean="0"/>
              <a:t>08/11/2023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15024918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358841-6918-4A4B-B71B-C52A694F97B1}"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22840045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2358841-6918-4A4B-B71B-C52A694F97B1}"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96822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32E69-62E6-2041-BB2E-C554024BC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6CA3A-1A13-5940-A906-CB4658144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637AC-E96B-914A-AAAF-07C8FD1EA7B7}"/>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5" name="Footer Placeholder 4">
            <a:extLst>
              <a:ext uri="{FF2B5EF4-FFF2-40B4-BE49-F238E27FC236}">
                <a16:creationId xmlns:a16="http://schemas.microsoft.com/office/drawing/2014/main" id="{C868BFC1-21B1-034B-B5A8-02A77C458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D0F3EC-5482-7541-8567-C829ECFDDD8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4410284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9326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838199" y="964681"/>
            <a:ext cx="9803367" cy="1325563"/>
          </a:xfrm>
        </p:spPr>
        <p:txBody>
          <a:bodyPr>
            <a:normAutofit/>
          </a:bodyPr>
          <a:lstStyle>
            <a:lvl1pPr>
              <a:defRPr sz="4000" b="0" i="0">
                <a:latin typeface="AvantGarde Md BT Medium" panose="020B0602020202020204" pitchFamily="34" charset="0"/>
              </a:defRPr>
            </a:lvl1pPr>
          </a:lstStyle>
          <a:p>
            <a:r>
              <a:rPr lang="en-GB"/>
              <a:t>Click to edit Master title style</a:t>
            </a:r>
            <a:endParaRPr lang="en-GB" dirty="0"/>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838199" y="2290244"/>
            <a:ext cx="10483735"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6416683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dirty="0"/>
              <a:t>Click icon to add picture</a:t>
            </a:r>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1610363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extLst>
      <p:ext uri="{BB962C8B-B14F-4D97-AF65-F5344CB8AC3E}">
        <p14:creationId xmlns:p14="http://schemas.microsoft.com/office/powerpoint/2010/main" val="31174081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dirty="0"/>
              <a:t>Click icon to add chart</a:t>
            </a:r>
          </a:p>
        </p:txBody>
      </p:sp>
    </p:spTree>
    <p:extLst>
      <p:ext uri="{BB962C8B-B14F-4D97-AF65-F5344CB8AC3E}">
        <p14:creationId xmlns:p14="http://schemas.microsoft.com/office/powerpoint/2010/main" val="32290254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299396609"/>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2506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247"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Title 4">
            <a:extLst>
              <a:ext uri="{FF2B5EF4-FFF2-40B4-BE49-F238E27FC236}">
                <a16:creationId xmlns:a16="http://schemas.microsoft.com/office/drawing/2014/main" id="{C0BA2265-AE8A-49DD-B36A-FB221BF1444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169418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688123" y="2133600"/>
            <a:ext cx="431409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785" y="2133600"/>
            <a:ext cx="431409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4181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75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75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693" y="1535113"/>
            <a:ext cx="538870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93" y="2174875"/>
            <a:ext cx="538870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7759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476281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1571220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8618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247"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7385" y="273051"/>
            <a:ext cx="681501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0" y="1435101"/>
            <a:ext cx="401124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485443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554"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554"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554"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8567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716107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99939" y="742950"/>
            <a:ext cx="2203938" cy="55054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688123" y="742950"/>
            <a:ext cx="6424246" cy="5505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694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263946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57743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124561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166918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893739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97805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53601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F977-AAF4-7E46-9115-A8D9EBA512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C7CEA-E382-DE47-A6B1-1C43975711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5A51D-78C1-F84F-91B7-8EB00C1B8892}"/>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5" name="Footer Placeholder 4">
            <a:extLst>
              <a:ext uri="{FF2B5EF4-FFF2-40B4-BE49-F238E27FC236}">
                <a16:creationId xmlns:a16="http://schemas.microsoft.com/office/drawing/2014/main" id="{33E94BBA-BC21-CC43-BAEA-1AF389205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9467F-B347-624E-8C96-ACCF1A808692}"/>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61078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109099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07300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139484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5"/>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7" y="2075506"/>
            <a:ext cx="8679915" cy="1748729"/>
          </a:xfrm>
        </p:spPr>
        <p:txBody>
          <a:bodyPr bIns="0" anchor="b">
            <a:normAutofit/>
          </a:bodyPr>
          <a:lstStyle>
            <a:lvl1pPr algn="ctr">
              <a:lnSpc>
                <a:spcPct val="80000"/>
              </a:lnSpc>
              <a:defRPr sz="4050" spc="-113">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8"/>
            <a:ext cx="8673427" cy="1322587"/>
          </a:xfrm>
        </p:spPr>
        <p:txBody>
          <a:bodyPr tIns="0">
            <a:normAutofit/>
          </a:bodyPr>
          <a:lstStyle>
            <a:lvl1pPr marL="0" indent="0" algn="ctr">
              <a:lnSpc>
                <a:spcPct val="100000"/>
              </a:lnSpc>
              <a:buNone/>
              <a:defRPr sz="1350" b="0">
                <a:solidFill>
                  <a:srgbClr val="FFFEFF"/>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021683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4" y="0"/>
            <a:ext cx="12584115"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5"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9"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745865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6" y="1186485"/>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33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7" y="3846851"/>
            <a:ext cx="5490223" cy="1383770"/>
          </a:xfrm>
        </p:spPr>
        <p:txBody>
          <a:bodyPr tIns="0">
            <a:normAutofit/>
          </a:bodyPr>
          <a:lstStyle>
            <a:lvl1pPr marL="0" indent="0" algn="ctr">
              <a:buNone/>
              <a:defRPr sz="1350">
                <a:solidFill>
                  <a:srgbClr val="FFFEFF"/>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83298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4" y="0"/>
            <a:ext cx="12584115"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5"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39671"/>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9" y="803189"/>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3"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332412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4" y="0"/>
            <a:ext cx="12584115"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5"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2"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125306" y="1488987"/>
            <a:ext cx="6264351"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2" y="3665887"/>
            <a:ext cx="6264415" cy="685800"/>
          </a:xfrm>
        </p:spPr>
        <p:txBody>
          <a:bodyPr anchor="ctr">
            <a:noAutofit/>
          </a:bodyPr>
          <a:lstStyle>
            <a:lvl1pPr marL="0" indent="0" algn="l">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654338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4" y="0"/>
            <a:ext cx="12584115"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5"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769182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979453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5221-FD3A-4745-9764-DE7735085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CAA46F-B50D-6247-826F-6BFED5D954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FD395-8F3F-6746-8EC0-4F51BD3685F2}"/>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5" name="Footer Placeholder 4">
            <a:extLst>
              <a:ext uri="{FF2B5EF4-FFF2-40B4-BE49-F238E27FC236}">
                <a16:creationId xmlns:a16="http://schemas.microsoft.com/office/drawing/2014/main" id="{38DD50E3-1277-BD41-A15E-2DF17F2F0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64F3-2E5A-4648-B013-64B5366D297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963932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4" y="0"/>
            <a:ext cx="12584115"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5"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6"/>
            <a:ext cx="3501197" cy="1223298"/>
          </a:xfrm>
        </p:spPr>
        <p:txBody>
          <a:bodyPr bIns="0" anchor="b">
            <a:noAutofit/>
          </a:bodyPr>
          <a:lstStyle>
            <a:lvl1pPr algn="ctr">
              <a:defRPr sz="24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20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567190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7" y="1698333"/>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09" y="0"/>
            <a:ext cx="4648491" cy="6858000"/>
          </a:xfrm>
          <a:solidFill>
            <a:schemeClr val="bg1">
              <a:lumMod val="65000"/>
              <a:lumOff val="3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885443" y="2360255"/>
            <a:ext cx="5776647" cy="1178032"/>
          </a:xfrm>
        </p:spPr>
        <p:txBody>
          <a:bodyPr bIns="0" anchor="b">
            <a:normAutofit/>
          </a:bodyPr>
          <a:lstStyle>
            <a:lvl1pPr>
              <a:defRPr sz="27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7" cy="1274198"/>
          </a:xfrm>
        </p:spPr>
        <p:txBody>
          <a:bodyPr>
            <a:normAutofit/>
          </a:bodyPr>
          <a:lstStyle>
            <a:lvl1pPr marL="0" indent="0" algn="ctr">
              <a:buNone/>
              <a:defRPr sz="1350">
                <a:solidFill>
                  <a:srgbClr val="FFFE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a:xfrm>
            <a:off x="804673"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517154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4"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5"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3" y="2349927"/>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075401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5"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9"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3"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97333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3"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4" y="1186485"/>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6"/>
            <a:ext cx="8679915" cy="1748729"/>
          </a:xfrm>
        </p:spPr>
        <p:txBody>
          <a:bodyPr bIns="0" anchor="b">
            <a:normAutofit/>
          </a:bodyPr>
          <a:lstStyle>
            <a:lvl1pPr algn="ctr">
              <a:lnSpc>
                <a:spcPct val="80000"/>
              </a:lnSpc>
              <a:defRPr sz="4943" spc="-137">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8" y="3906268"/>
            <a:ext cx="8673427" cy="1322587"/>
          </a:xfrm>
        </p:spPr>
        <p:txBody>
          <a:bodyPr tIns="0">
            <a:normAutofit/>
          </a:bodyPr>
          <a:lstStyle>
            <a:lvl1pPr marL="0" indent="0" algn="ctr">
              <a:lnSpc>
                <a:spcPct val="100000"/>
              </a:lnSpc>
              <a:buNone/>
              <a:defRPr sz="1648" b="0">
                <a:solidFill>
                  <a:srgbClr val="FFFEFF"/>
                </a:solidFill>
              </a:defRPr>
            </a:lvl1pPr>
            <a:lvl2pPr marL="418475" indent="0" algn="ctr">
              <a:buNone/>
              <a:defRPr sz="1648"/>
            </a:lvl2pPr>
            <a:lvl3pPr marL="836950" indent="0" algn="ctr">
              <a:buNone/>
              <a:defRPr sz="1648"/>
            </a:lvl3pPr>
            <a:lvl4pPr marL="1255425" indent="0" algn="ctr">
              <a:buNone/>
              <a:defRPr sz="1464"/>
            </a:lvl4pPr>
            <a:lvl5pPr marL="1673901" indent="0" algn="ctr">
              <a:buNone/>
              <a:defRPr sz="1464"/>
            </a:lvl5pPr>
            <a:lvl6pPr marL="2092376" indent="0" algn="ctr">
              <a:buNone/>
              <a:defRPr sz="1464"/>
            </a:lvl6pPr>
            <a:lvl7pPr marL="2510851" indent="0" algn="ctr">
              <a:buNone/>
              <a:defRPr sz="1464"/>
            </a:lvl7pPr>
            <a:lvl8pPr marL="2929326" indent="0" algn="ctr">
              <a:buNone/>
              <a:defRPr sz="1464"/>
            </a:lvl8pPr>
            <a:lvl9pPr marL="3347801" indent="0" algn="ctr">
              <a:buNone/>
              <a:defRPr sz="1464"/>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903942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8" y="803186"/>
            <a:ext cx="6281873" cy="5248622"/>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334929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3"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5"/>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027">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6" y="3846851"/>
            <a:ext cx="5490223" cy="1383770"/>
          </a:xfrm>
        </p:spPr>
        <p:txBody>
          <a:bodyPr tIns="0">
            <a:normAutofit/>
          </a:bodyPr>
          <a:lstStyle>
            <a:lvl1pPr marL="0" indent="0" algn="ctr">
              <a:buNone/>
              <a:defRPr sz="1648">
                <a:solidFill>
                  <a:srgbClr val="FFFEFF"/>
                </a:solidFill>
              </a:defRPr>
            </a:lvl1pPr>
            <a:lvl2pPr marL="418475" indent="0">
              <a:buNone/>
              <a:defRPr sz="1648">
                <a:solidFill>
                  <a:schemeClr val="tx1">
                    <a:tint val="75000"/>
                  </a:schemeClr>
                </a:solidFill>
              </a:defRPr>
            </a:lvl2pPr>
            <a:lvl3pPr marL="836950" indent="0">
              <a:buNone/>
              <a:defRPr sz="1648">
                <a:solidFill>
                  <a:schemeClr val="tx1">
                    <a:tint val="75000"/>
                  </a:schemeClr>
                </a:solidFill>
              </a:defRPr>
            </a:lvl3pPr>
            <a:lvl4pPr marL="1255425" indent="0">
              <a:buNone/>
              <a:defRPr sz="1464">
                <a:solidFill>
                  <a:schemeClr val="tx1">
                    <a:tint val="75000"/>
                  </a:schemeClr>
                </a:solidFill>
              </a:defRPr>
            </a:lvl4pPr>
            <a:lvl5pPr marL="1673901" indent="0">
              <a:buNone/>
              <a:defRPr sz="1464">
                <a:solidFill>
                  <a:schemeClr val="tx1">
                    <a:tint val="75000"/>
                  </a:schemeClr>
                </a:solidFill>
              </a:defRPr>
            </a:lvl5pPr>
            <a:lvl6pPr marL="2092376" indent="0">
              <a:buNone/>
              <a:defRPr sz="1464">
                <a:solidFill>
                  <a:schemeClr val="tx1">
                    <a:tint val="75000"/>
                  </a:schemeClr>
                </a:solidFill>
              </a:defRPr>
            </a:lvl6pPr>
            <a:lvl7pPr marL="2510851" indent="0">
              <a:buNone/>
              <a:defRPr sz="1464">
                <a:solidFill>
                  <a:schemeClr val="tx1">
                    <a:tint val="75000"/>
                  </a:schemeClr>
                </a:solidFill>
              </a:defRPr>
            </a:lvl7pPr>
            <a:lvl8pPr marL="2929326" indent="0">
              <a:buNone/>
              <a:defRPr sz="1464">
                <a:solidFill>
                  <a:schemeClr val="tx1">
                    <a:tint val="75000"/>
                  </a:schemeClr>
                </a:solidFill>
              </a:defRPr>
            </a:lvl8pPr>
            <a:lvl9pPr marL="3347801" indent="0">
              <a:buNone/>
              <a:defRPr sz="146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990800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71"/>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9"/>
            <a:ext cx="6269591" cy="2382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874469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7"/>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014" b="0" cap="all" baseline="0">
                <a:solidFill>
                  <a:schemeClr val="accent1"/>
                </a:solidFill>
              </a:defRPr>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US"/>
              <a:t>Edit Master text styles</a:t>
            </a:r>
          </a:p>
        </p:txBody>
      </p:sp>
      <p:sp>
        <p:nvSpPr>
          <p:cNvPr id="4" name="Content Placeholder 3"/>
          <p:cNvSpPr>
            <a:spLocks noGrp="1"/>
          </p:cNvSpPr>
          <p:nvPr>
            <p:ph sz="half" idx="2"/>
          </p:nvPr>
        </p:nvSpPr>
        <p:spPr>
          <a:xfrm>
            <a:off x="5125305" y="1488987"/>
            <a:ext cx="6264350" cy="16968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014" b="0" cap="all" baseline="0">
                <a:solidFill>
                  <a:schemeClr val="accent1"/>
                </a:solidFill>
              </a:defRPr>
            </a:lvl1pPr>
            <a:lvl2pPr marL="418475" indent="0">
              <a:buNone/>
              <a:defRPr sz="1831" b="1"/>
            </a:lvl2pPr>
            <a:lvl3pPr marL="836950" indent="0">
              <a:buNone/>
              <a:defRPr sz="1648" b="1"/>
            </a:lvl3pPr>
            <a:lvl4pPr marL="1255425" indent="0">
              <a:buNone/>
              <a:defRPr sz="1464" b="1"/>
            </a:lvl4pPr>
            <a:lvl5pPr marL="1673901" indent="0">
              <a:buNone/>
              <a:defRPr sz="1464" b="1"/>
            </a:lvl5pPr>
            <a:lvl6pPr marL="2092376" indent="0">
              <a:buNone/>
              <a:defRPr sz="1464" b="1"/>
            </a:lvl6pPr>
            <a:lvl7pPr marL="2510851" indent="0">
              <a:buNone/>
              <a:defRPr sz="1464" b="1"/>
            </a:lvl7pPr>
            <a:lvl8pPr marL="2929326" indent="0">
              <a:buNone/>
              <a:defRPr sz="1464" b="1"/>
            </a:lvl8pPr>
            <a:lvl9pPr marL="3347801" indent="0">
              <a:buNone/>
              <a:defRPr sz="1464" b="1"/>
            </a:lvl9pPr>
          </a:lstStyle>
          <a:p>
            <a:pPr lvl="0"/>
            <a:r>
              <a:rPr lang="en-US"/>
              <a:t>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374052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43B39-F5C2-884B-A5B3-92C96073988E}" type="datetimeFigureOut">
              <a:rPr lang="en-US" smtClean="0"/>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74977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2563-D898-4D44-B886-04FCAC9E8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A9C06-C5ED-1B44-8AC7-1625DE508E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39510D-9485-D141-AA73-6EDE74C35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9F4590-6208-2F47-89BF-9E7F68DD2535}"/>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6" name="Footer Placeholder 5">
            <a:extLst>
              <a:ext uri="{FF2B5EF4-FFF2-40B4-BE49-F238E27FC236}">
                <a16:creationId xmlns:a16="http://schemas.microsoft.com/office/drawing/2014/main" id="{C8F8BAED-BE57-7C4B-95C7-55701CAA17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98162-1F06-EE45-ABFF-E309C01AB1F9}"/>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3728171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061764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52026"/>
            <a:ext cx="3501197" cy="1223298"/>
          </a:xfrm>
        </p:spPr>
        <p:txBody>
          <a:bodyPr bIns="0" anchor="b">
            <a:noAutofit/>
          </a:bodyPr>
          <a:lstStyle>
            <a:lvl1pPr algn="ctr">
              <a:defRPr sz="2929">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4" y="802809"/>
            <a:ext cx="6275035" cy="524994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2" y="3580186"/>
            <a:ext cx="3501197" cy="1221164"/>
          </a:xfrm>
        </p:spPr>
        <p:txBody>
          <a:bodyPr/>
          <a:lstStyle>
            <a:lvl1pPr marL="0" indent="0" algn="ctr">
              <a:buNone/>
              <a:defRPr sz="1464">
                <a:solidFill>
                  <a:srgbClr val="FFFEFF"/>
                </a:solidFill>
              </a:defRPr>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3704169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3"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3"/>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2929"/>
            </a:lvl1pPr>
            <a:lvl2pPr marL="418475" indent="0">
              <a:buNone/>
              <a:defRPr sz="2563"/>
            </a:lvl2pPr>
            <a:lvl3pPr marL="836950" indent="0">
              <a:buNone/>
              <a:defRPr sz="2197"/>
            </a:lvl3pPr>
            <a:lvl4pPr marL="1255425" indent="0">
              <a:buNone/>
              <a:defRPr sz="1831"/>
            </a:lvl4pPr>
            <a:lvl5pPr marL="1673901" indent="0">
              <a:buNone/>
              <a:defRPr sz="1831"/>
            </a:lvl5pPr>
            <a:lvl6pPr marL="2092376" indent="0">
              <a:buNone/>
              <a:defRPr sz="1831"/>
            </a:lvl6pPr>
            <a:lvl7pPr marL="2510851" indent="0">
              <a:buNone/>
              <a:defRPr sz="1831"/>
            </a:lvl7pPr>
            <a:lvl8pPr marL="2929326" indent="0">
              <a:buNone/>
              <a:defRPr sz="1831"/>
            </a:lvl8pPr>
            <a:lvl9pPr marL="3347801" indent="0">
              <a:buNone/>
              <a:defRPr sz="1831"/>
            </a:lvl9pPr>
          </a:lstStyle>
          <a:p>
            <a:r>
              <a:rPr lang="en-US"/>
              <a:t>Click icon to add picture</a:t>
            </a:r>
            <a:endParaRPr lang="en-US" dirty="0"/>
          </a:p>
        </p:txBody>
      </p:sp>
      <p:sp>
        <p:nvSpPr>
          <p:cNvPr id="2" name="Title 1"/>
          <p:cNvSpPr>
            <a:spLocks noGrp="1"/>
          </p:cNvSpPr>
          <p:nvPr>
            <p:ph type="title"/>
          </p:nvPr>
        </p:nvSpPr>
        <p:spPr>
          <a:xfrm>
            <a:off x="885444" y="2360255"/>
            <a:ext cx="5776646" cy="1178032"/>
          </a:xfrm>
        </p:spPr>
        <p:txBody>
          <a:bodyPr bIns="0" anchor="b">
            <a:normAutofit/>
          </a:bodyPr>
          <a:lstStyle>
            <a:lvl1pPr>
              <a:defRPr sz="3295">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4" y="3545012"/>
            <a:ext cx="5776646" cy="1274198"/>
          </a:xfrm>
        </p:spPr>
        <p:txBody>
          <a:bodyPr>
            <a:normAutofit/>
          </a:bodyPr>
          <a:lstStyle>
            <a:lvl1pPr marL="0" indent="0" algn="ctr">
              <a:buNone/>
              <a:defRPr sz="1648">
                <a:solidFill>
                  <a:srgbClr val="FFFEFF"/>
                </a:solidFill>
              </a:defRPr>
            </a:lvl1pPr>
            <a:lvl2pPr marL="418475" indent="0">
              <a:buNone/>
              <a:defRPr sz="1281"/>
            </a:lvl2pPr>
            <a:lvl3pPr marL="836950" indent="0">
              <a:buNone/>
              <a:defRPr sz="1098"/>
            </a:lvl3pPr>
            <a:lvl4pPr marL="1255425" indent="0">
              <a:buNone/>
              <a:defRPr sz="915"/>
            </a:lvl4pPr>
            <a:lvl5pPr marL="1673901" indent="0">
              <a:buNone/>
              <a:defRPr sz="915"/>
            </a:lvl5pPr>
            <a:lvl6pPr marL="2092376" indent="0">
              <a:buNone/>
              <a:defRPr sz="915"/>
            </a:lvl6pPr>
            <a:lvl7pPr marL="2510851" indent="0">
              <a:buNone/>
              <a:defRPr sz="915"/>
            </a:lvl7pPr>
            <a:lvl8pPr marL="2929326" indent="0">
              <a:buNone/>
              <a:defRPr sz="915"/>
            </a:lvl8pPr>
            <a:lvl9pPr marL="3347801" indent="0">
              <a:buNone/>
              <a:defRPr sz="915"/>
            </a:lvl9pPr>
          </a:lstStyle>
          <a:p>
            <a:pPr lvl="0"/>
            <a:r>
              <a:rPr lang="en-US"/>
              <a:t>Edit Master text styles</a:t>
            </a:r>
          </a:p>
        </p:txBody>
      </p:sp>
      <p:sp>
        <p:nvSpPr>
          <p:cNvPr id="5" name="Date Placeholder 4"/>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6" name="Footer Placeholder 5"/>
          <p:cNvSpPr>
            <a:spLocks noGrp="1"/>
          </p:cNvSpPr>
          <p:nvPr>
            <p:ph type="ftr" sz="quarter" idx="11"/>
          </p:nvPr>
        </p:nvSpPr>
        <p:spPr>
          <a:xfrm>
            <a:off x="804673" y="6227064"/>
            <a:ext cx="5942203" cy="320040"/>
          </a:xfrm>
        </p:spPr>
        <p:txBody>
          <a:bodyPr/>
          <a:lstStyle/>
          <a:p>
            <a:endParaRPr lang="en-US"/>
          </a:p>
        </p:txBody>
      </p:sp>
      <p:sp>
        <p:nvSpPr>
          <p:cNvPr id="7" name="Slide Number Placeholder 6"/>
          <p:cNvSpPr>
            <a:spLocks noGrp="1"/>
          </p:cNvSpPr>
          <p:nvPr>
            <p:ph type="sldNum" sz="quarter" idx="12"/>
          </p:nvPr>
        </p:nvSpPr>
        <p:spPr>
          <a:xfrm>
            <a:off x="5828378"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25702602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7"/>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4" y="794719"/>
            <a:ext cx="6275035" cy="52570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4242715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8"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6"/>
            <a:ext cx="6268622" cy="525730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88E43B39-F5C2-884B-A5B3-92C96073988E}" type="datetimeFigureOut">
              <a:rPr lang="en-US" smtClean="0"/>
              <a:t>11/8/23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1" y="320040"/>
            <a:ext cx="914400" cy="320040"/>
          </a:xfrm>
        </p:spPr>
        <p:txBody>
          <a:bodyPr/>
          <a:lstStyle/>
          <a:p>
            <a:fld id="{0AAFCAD5-737F-1041-986A-4339545F0C11}" type="slidenum">
              <a:rPr lang="en-US" smtClean="0"/>
              <a:t>‹#›</a:t>
            </a:fld>
            <a:endParaRPr lang="en-US"/>
          </a:p>
        </p:txBody>
      </p:sp>
    </p:spTree>
    <p:extLst>
      <p:ext uri="{BB962C8B-B14F-4D97-AF65-F5344CB8AC3E}">
        <p14:creationId xmlns:p14="http://schemas.microsoft.com/office/powerpoint/2010/main" val="149820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TextBox 3"/>
          <p:cNvSpPr txBox="1"/>
          <p:nvPr userDrawn="1"/>
        </p:nvSpPr>
        <p:spPr>
          <a:xfrm>
            <a:off x="6194710" y="6026728"/>
            <a:ext cx="2996974" cy="369332"/>
          </a:xfrm>
          <a:prstGeom prst="rect">
            <a:avLst/>
          </a:prstGeom>
          <a:noFill/>
        </p:spPr>
        <p:txBody>
          <a:bodyPr wrap="none" rtlCol="0">
            <a:spAutoFit/>
          </a:bodyPr>
          <a:lstStyle/>
          <a:p>
            <a:r>
              <a:rPr lang="en-GB" b="1" dirty="0">
                <a:solidFill>
                  <a:schemeClr val="accent1"/>
                </a:solidFill>
              </a:rPr>
              <a:t>@coopinnovation   #ccin2020</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2811" y="6129823"/>
            <a:ext cx="1902090" cy="445545"/>
          </a:xfrm>
          <a:prstGeom prst="rect">
            <a:avLst/>
          </a:prstGeom>
        </p:spPr>
      </p:pic>
      <p:pic>
        <p:nvPicPr>
          <p:cNvPr id="6" name="Picture 5">
            <a:extLst>
              <a:ext uri="{FF2B5EF4-FFF2-40B4-BE49-F238E27FC236}">
                <a16:creationId xmlns:a16="http://schemas.microsoft.com/office/drawing/2014/main" id="{0D6B0932-5AB1-674F-8BE3-8F147C2A98DF}"/>
              </a:ext>
            </a:extLst>
          </p:cNvPr>
          <p:cNvPicPr>
            <a:picLocks noChangeAspect="1"/>
          </p:cNvPicPr>
          <p:nvPr userDrawn="1"/>
        </p:nvPicPr>
        <p:blipFill>
          <a:blip r:embed="rId3"/>
          <a:stretch>
            <a:fillRect/>
          </a:stretch>
        </p:blipFill>
        <p:spPr>
          <a:xfrm>
            <a:off x="1065180" y="6026728"/>
            <a:ext cx="1887822" cy="406649"/>
          </a:xfrm>
          <a:prstGeom prst="rect">
            <a:avLst/>
          </a:prstGeom>
        </p:spPr>
      </p:pic>
    </p:spTree>
    <p:extLst>
      <p:ext uri="{BB962C8B-B14F-4D97-AF65-F5344CB8AC3E}">
        <p14:creationId xmlns:p14="http://schemas.microsoft.com/office/powerpoint/2010/main" val="2956547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480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24173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11/8/23</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757259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11/8/23</a:t>
            </a:fld>
            <a:endParaRPr lang="en-US" dirty="0"/>
          </a:p>
        </p:txBody>
      </p:sp>
      <p:sp>
        <p:nvSpPr>
          <p:cNvPr id="8" name="Footer Placeholder 7"/>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4524609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B42E-86D5-7E41-908A-20A21D71BE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B7DEDDF-A608-4847-A677-C4522EFA5B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3B57B2-CA57-C14F-A98D-B4772C876A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7E608C-5CCD-8A4D-8C14-1F7F9EE970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84911B-C9E2-D744-9DBE-492B4CDB6E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AC922E-820B-FC4E-9BD8-200E1CB5A2AA}"/>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8" name="Footer Placeholder 7">
            <a:extLst>
              <a:ext uri="{FF2B5EF4-FFF2-40B4-BE49-F238E27FC236}">
                <a16:creationId xmlns:a16="http://schemas.microsoft.com/office/drawing/2014/main" id="{16520F79-C1A4-B249-8BBD-406498D2F7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BF3B99-E42E-3143-A336-3C2E330A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4143965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11/8/23</a:t>
            </a:fld>
            <a:endParaRPr lang="en-US" dirty="0"/>
          </a:p>
        </p:txBody>
      </p:sp>
      <p:sp>
        <p:nvSpPr>
          <p:cNvPr id="4" name="Footer Placeholder 3"/>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42816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11/8/23</a:t>
            </a:fld>
            <a:endParaRPr lang="en-US" dirty="0"/>
          </a:p>
        </p:txBody>
      </p:sp>
      <p:sp>
        <p:nvSpPr>
          <p:cNvPr id="3" name="Footer Placeholder 2"/>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0390444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11/8/23</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8625054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11/8/23</a:t>
            </a:fld>
            <a:endParaRPr lang="en-US" dirty="0"/>
          </a:p>
        </p:txBody>
      </p:sp>
      <p:sp>
        <p:nvSpPr>
          <p:cNvPr id="6" name="Footer Placeholder 5"/>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25464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11/8/23</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6480517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11/8/23</a:t>
            </a:fld>
            <a:endParaRPr lang="en-US" dirty="0"/>
          </a:p>
        </p:txBody>
      </p:sp>
      <p:pic>
        <p:nvPicPr>
          <p:cNvPr id="7" name="Picture 6"/>
          <p:cNvPicPr>
            <a:picLocks noChangeAspect="1"/>
          </p:cNvPicPr>
          <p:nvPr userDrawn="1"/>
        </p:nvPicPr>
        <p:blipFill>
          <a:blip r:embed="rId2"/>
          <a:stretch>
            <a:fillRect/>
          </a:stretch>
        </p:blipFill>
        <p:spPr>
          <a:xfrm>
            <a:off x="2060858" y="6041362"/>
            <a:ext cx="1396105" cy="353599"/>
          </a:xfrm>
          <a:prstGeom prst="rect">
            <a:avLst/>
          </a:prstGeom>
        </p:spPr>
      </p:pic>
      <p:pic>
        <p:nvPicPr>
          <p:cNvPr id="8" name="Picture 7"/>
          <p:cNvPicPr>
            <a:picLocks noChangeAspect="1"/>
          </p:cNvPicPr>
          <p:nvPr userDrawn="1"/>
        </p:nvPicPr>
        <p:blipFill>
          <a:blip r:embed="rId3"/>
          <a:stretch>
            <a:fillRect/>
          </a:stretch>
        </p:blipFill>
        <p:spPr>
          <a:xfrm>
            <a:off x="5243989" y="6040695"/>
            <a:ext cx="1487553" cy="365792"/>
          </a:xfrm>
          <a:prstGeom prst="rect">
            <a:avLst/>
          </a:prstGeom>
        </p:spPr>
      </p:pic>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58223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11/8/23</a:t>
            </a:fld>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5865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11/8/23</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403228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pPr/>
              <a:t>11/8/23</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81520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11/8/23</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15413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720BE-DE94-B34D-BFE3-E21CFA9FE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800091-BD96-964D-A24E-7E2F44698D2F}"/>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4" name="Footer Placeholder 3">
            <a:extLst>
              <a:ext uri="{FF2B5EF4-FFF2-40B4-BE49-F238E27FC236}">
                <a16:creationId xmlns:a16="http://schemas.microsoft.com/office/drawing/2014/main" id="{0C6CF7E9-FB48-D348-B25E-8ED72C7920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E73890-67AC-BE47-A602-9DC1669C29F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617000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707399" y="6034168"/>
            <a:ext cx="1657370" cy="372319"/>
          </a:xfrm>
          <a:prstGeom prst="rect">
            <a:avLst/>
          </a:prstGeom>
        </p:spPr>
        <p:txBody>
          <a:bodyPr/>
          <a:lstStyle/>
          <a:p>
            <a:fld id="{9334D819-9F07-4261-B09B-9E467E5D9002}" type="datetimeFigureOut">
              <a:rPr lang="en-US" smtClean="0"/>
              <a:t>11/8/23</a:t>
            </a:fld>
            <a:endParaRPr lang="en-US" dirty="0"/>
          </a:p>
        </p:txBody>
      </p:sp>
      <p:sp>
        <p:nvSpPr>
          <p:cNvPr id="5" name="Footer Placeholder 4"/>
          <p:cNvSpPr>
            <a:spLocks noGrp="1"/>
          </p:cNvSpPr>
          <p:nvPr>
            <p:ph type="ftr" sz="quarter" idx="11"/>
          </p:nvPr>
        </p:nvSpPr>
        <p:spPr>
          <a:xfrm>
            <a:off x="677334" y="6041362"/>
            <a:ext cx="567633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887190" y="6132908"/>
            <a:ext cx="1138792" cy="138643"/>
          </a:xfrm>
          <a:prstGeom prst="rect">
            <a:avLst/>
          </a:prstGeo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578117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5CA4-5971-BC47-87E5-7DD6C66A45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8F1923D-A74B-3E4B-A976-72B535D20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D703D22-30BA-5E49-B885-AD1365862FFA}"/>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5" name="Footer Placeholder 4">
            <a:extLst>
              <a:ext uri="{FF2B5EF4-FFF2-40B4-BE49-F238E27FC236}">
                <a16:creationId xmlns:a16="http://schemas.microsoft.com/office/drawing/2014/main" id="{F9DC30ED-7B20-CB4A-B986-C4FEB6C6A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88F457-0200-6A47-9A94-6DE185B687D1}"/>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961948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2FA81-B62D-4F4C-96B0-620F8159CA6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3E13231-DE9D-A448-8DD0-740F08E90B1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063EF86-92B6-F845-88C3-BA6C285BB05C}"/>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5" name="Footer Placeholder 4">
            <a:extLst>
              <a:ext uri="{FF2B5EF4-FFF2-40B4-BE49-F238E27FC236}">
                <a16:creationId xmlns:a16="http://schemas.microsoft.com/office/drawing/2014/main" id="{5F2F5D40-289C-BC41-B860-F7EC58E7E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3E245A-018A-E24A-82C3-7F3FA7C11181}"/>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213258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FB62D-6513-CB49-A56F-EB2749398CF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33E60EDF-A16C-9140-B75D-D9D7C4F9B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3DFAA15-C804-8A46-89C7-69C1D7103CB8}"/>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5" name="Footer Placeholder 4">
            <a:extLst>
              <a:ext uri="{FF2B5EF4-FFF2-40B4-BE49-F238E27FC236}">
                <a16:creationId xmlns:a16="http://schemas.microsoft.com/office/drawing/2014/main" id="{C576361F-9FDE-D944-A8F5-9EB4E6ECF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5CF72C-0DCD-0041-A410-0258DB129552}"/>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079039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321C-5056-FF4F-B8B3-A6D275E8473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76E048A-9CBD-FF4A-BA9B-79CE2B46349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BFE37C2-57A0-4B47-BE99-41F92AE60D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AE68CFB-7033-9A47-B3F2-C312025CB6F4}"/>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6" name="Footer Placeholder 5">
            <a:extLst>
              <a:ext uri="{FF2B5EF4-FFF2-40B4-BE49-F238E27FC236}">
                <a16:creationId xmlns:a16="http://schemas.microsoft.com/office/drawing/2014/main" id="{EE811818-5A69-4244-A8BD-9C64945BA0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C264A1-E1DA-F447-ABEC-17478D1E23D7}"/>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3585007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BBAD1-1400-EA4F-AE78-8A2A68E6FB13}"/>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B372248-875F-4F42-B0A6-67422DA2B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6E0B2E-5A46-FD47-B8FC-BC0ADF6EC5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433139A-46B7-3542-8FAF-CF1431389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0088307-DEA0-554E-85D7-E0C0FD15396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BA0ABBE-27E7-B34B-9916-70B98CFA5CA8}"/>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8" name="Footer Placeholder 7">
            <a:extLst>
              <a:ext uri="{FF2B5EF4-FFF2-40B4-BE49-F238E27FC236}">
                <a16:creationId xmlns:a16="http://schemas.microsoft.com/office/drawing/2014/main" id="{B8FBE381-426B-C547-9E20-CE20367B62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7CBE44-2C88-4C41-B7E2-3DAFF92BD2AB}"/>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859047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0F65-A6C8-5948-A367-704EF4CCE38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0BAB44-22A1-9A43-8F3F-7FB41CFD9774}"/>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4" name="Footer Placeholder 3">
            <a:extLst>
              <a:ext uri="{FF2B5EF4-FFF2-40B4-BE49-F238E27FC236}">
                <a16:creationId xmlns:a16="http://schemas.microsoft.com/office/drawing/2014/main" id="{863A2186-6D32-EF44-A3B1-CC2769CB20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5B2027-D58E-414F-8AE4-DBCA15635ADE}"/>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801682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6F681-95A2-BB4D-95F5-DBD8CE5299B3}"/>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3" name="Footer Placeholder 2">
            <a:extLst>
              <a:ext uri="{FF2B5EF4-FFF2-40B4-BE49-F238E27FC236}">
                <a16:creationId xmlns:a16="http://schemas.microsoft.com/office/drawing/2014/main" id="{F3225C0D-3902-EF4B-A8D9-DFEF880234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5E7C90-21C7-E747-9805-2685035AA132}"/>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2768428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41E2-8E0C-EE4A-A2F5-4D48A9BFE71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1D1803E-E988-A84D-ABD7-DF9FEBC81D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4AE194E-F6AB-D646-B4D1-BED51305FA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B58791-9CE3-8340-AF83-BE251ACA5D94}"/>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6" name="Footer Placeholder 5">
            <a:extLst>
              <a:ext uri="{FF2B5EF4-FFF2-40B4-BE49-F238E27FC236}">
                <a16:creationId xmlns:a16="http://schemas.microsoft.com/office/drawing/2014/main" id="{930F8844-4DD8-F247-8884-751DBC394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0067BE-AA63-7647-B240-6FEEE84913A6}"/>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4063196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8AD4-DE21-694A-BC60-6549E4CD85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42844A1-75C8-E54B-9977-9527D26C8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8AA3DB1-D181-8B4C-AAAA-88CC1CFEE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A02BEB-FC46-D64A-9541-4A09C8507404}"/>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6" name="Footer Placeholder 5">
            <a:extLst>
              <a:ext uri="{FF2B5EF4-FFF2-40B4-BE49-F238E27FC236}">
                <a16:creationId xmlns:a16="http://schemas.microsoft.com/office/drawing/2014/main" id="{3FA6A8D0-C7B9-8348-BBCC-2B41C7B328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11FE37-5F55-3C4E-AFB3-5D4E5E30D413}"/>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368663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C84AB-452C-5E4A-936B-0F8D44AF19EC}"/>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3" name="Footer Placeholder 2">
            <a:extLst>
              <a:ext uri="{FF2B5EF4-FFF2-40B4-BE49-F238E27FC236}">
                <a16:creationId xmlns:a16="http://schemas.microsoft.com/office/drawing/2014/main" id="{701AD6A8-1C25-7D4F-84B9-6BF02B61D6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F5A6DA-2588-2B4A-960B-C0218531C59E}"/>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130170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4D10-6FB2-9143-B7D5-6B7F8676AC4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B96273B-6E4E-2945-A0D5-07F1D6F964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7A02E5-0EB9-1548-862A-28A7C25E4DCA}"/>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5" name="Footer Placeholder 4">
            <a:extLst>
              <a:ext uri="{FF2B5EF4-FFF2-40B4-BE49-F238E27FC236}">
                <a16:creationId xmlns:a16="http://schemas.microsoft.com/office/drawing/2014/main" id="{A90457B4-5F1E-7147-9BFB-D202E41629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15CB66-C735-BD4E-BE27-7C518999E0E8}"/>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1989279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4E603D-536B-C94E-8445-B8D0B251AC3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0FF55D3-C072-A444-9A23-2A89F5C8244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D94BAA8-F77C-D249-992D-7DBA550E1902}"/>
              </a:ext>
            </a:extLst>
          </p:cNvPr>
          <p:cNvSpPr>
            <a:spLocks noGrp="1"/>
          </p:cNvSpPr>
          <p:nvPr>
            <p:ph type="dt" sz="half" idx="10"/>
          </p:nvPr>
        </p:nvSpPr>
        <p:spPr/>
        <p:txBody>
          <a:bodyPr/>
          <a:lstStyle/>
          <a:p>
            <a:fld id="{3CEA02A8-1E04-6049-A247-6B0017C24346}" type="datetimeFigureOut">
              <a:rPr lang="en-GB" smtClean="0"/>
              <a:t>08/11/2023</a:t>
            </a:fld>
            <a:endParaRPr lang="en-GB"/>
          </a:p>
        </p:txBody>
      </p:sp>
      <p:sp>
        <p:nvSpPr>
          <p:cNvPr id="5" name="Footer Placeholder 4">
            <a:extLst>
              <a:ext uri="{FF2B5EF4-FFF2-40B4-BE49-F238E27FC236}">
                <a16:creationId xmlns:a16="http://schemas.microsoft.com/office/drawing/2014/main" id="{E739CE5F-6798-1E45-ABA9-1FA53F6E5A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3EA91E-DB74-4C4E-9BA2-8F22FCCC2BFE}"/>
              </a:ext>
            </a:extLst>
          </p:cNvPr>
          <p:cNvSpPr>
            <a:spLocks noGrp="1"/>
          </p:cNvSpPr>
          <p:nvPr>
            <p:ph type="sldNum" sz="quarter" idx="12"/>
          </p:nvPr>
        </p:nvSpPr>
        <p:spPr/>
        <p:txBody>
          <a:bodyPr/>
          <a:lstStyle/>
          <a:p>
            <a:fld id="{B8B58FAC-F4E6-6148-A87B-614AF73C514D}" type="slidenum">
              <a:rPr lang="en-GB" smtClean="0"/>
              <a:t>‹#›</a:t>
            </a:fld>
            <a:endParaRPr lang="en-GB"/>
          </a:p>
        </p:txBody>
      </p:sp>
    </p:spTree>
    <p:extLst>
      <p:ext uri="{BB962C8B-B14F-4D97-AF65-F5344CB8AC3E}">
        <p14:creationId xmlns:p14="http://schemas.microsoft.com/office/powerpoint/2010/main" val="19685201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2C3EC-B341-264E-B33C-C251E512DFB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2854783" y="537368"/>
            <a:ext cx="7788007" cy="1325563"/>
          </a:xfrm>
        </p:spPr>
        <p:txBody>
          <a:bodyPr>
            <a:normAutofit/>
          </a:bodyPr>
          <a:lstStyle>
            <a:lvl1pPr>
              <a:defRPr sz="4000" b="0" i="0">
                <a:latin typeface="AvantGarde Md BT Medium" panose="020B0602020202020204" pitchFamily="34" charset="0"/>
              </a:defRPr>
            </a:lvl1pPr>
          </a:lstStyle>
          <a:p>
            <a:r>
              <a:rPr lang="en-GB" dirty="0"/>
              <a:t>Click to edit Master title style</a:t>
            </a:r>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2175641" y="2290244"/>
            <a:ext cx="9146293"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1"/>
    </p:custDataLst>
    <p:extLst>
      <p:ext uri="{BB962C8B-B14F-4D97-AF65-F5344CB8AC3E}">
        <p14:creationId xmlns:p14="http://schemas.microsoft.com/office/powerpoint/2010/main" val="16085090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DC7DD-2D43-ED45-8490-89A8DB8E4066}"/>
              </a:ext>
            </a:extLst>
          </p:cNvPr>
          <p:cNvSpPr/>
          <p:nvPr userDrawn="1"/>
        </p:nvSpPr>
        <p:spPr>
          <a:xfrm>
            <a:off x="-1" y="0"/>
            <a:ext cx="2604656" cy="2530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9CE02837-6D55-624A-A5A2-19E30611AC98}"/>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Tree>
    <p:custDataLst>
      <p:tags r:id="rId1"/>
    </p:custDataLst>
    <p:extLst>
      <p:ext uri="{BB962C8B-B14F-4D97-AF65-F5344CB8AC3E}">
        <p14:creationId xmlns:p14="http://schemas.microsoft.com/office/powerpoint/2010/main" val="477515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64729D-39A6-FA42-AC93-96E5EBE95DA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a:t>Click icon to add picture</a:t>
            </a:r>
            <a:endParaRPr lang="en-GB" dirty="0"/>
          </a:p>
        </p:txBody>
      </p:sp>
      <p:sp>
        <p:nvSpPr>
          <p:cNvPr id="17" name="Rectangle 16">
            <a:extLst>
              <a:ext uri="{FF2B5EF4-FFF2-40B4-BE49-F238E27FC236}">
                <a16:creationId xmlns:a16="http://schemas.microsoft.com/office/drawing/2014/main" id="{B06B9507-D487-EB4A-A996-CEF8CDE3C3AB}"/>
              </a:ext>
            </a:extLst>
          </p:cNvPr>
          <p:cNvSpPr/>
          <p:nvPr userDrawn="1"/>
        </p:nvSpPr>
        <p:spPr>
          <a:xfrm>
            <a:off x="-1" y="-1"/>
            <a:ext cx="2604656" cy="260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8845671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EEDCB6-E6C3-6347-984B-7DF7D7ACA8E5}"/>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16" name="Rectangle 15">
            <a:extLst>
              <a:ext uri="{FF2B5EF4-FFF2-40B4-BE49-F238E27FC236}">
                <a16:creationId xmlns:a16="http://schemas.microsoft.com/office/drawing/2014/main" id="{976D7377-506D-A346-91B2-382264B31FF3}"/>
              </a:ext>
            </a:extLst>
          </p:cNvPr>
          <p:cNvSpPr/>
          <p:nvPr userDrawn="1"/>
        </p:nvSpPr>
        <p:spPr>
          <a:xfrm>
            <a:off x="-1" y="0"/>
            <a:ext cx="2678546"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custDataLst>
      <p:tags r:id="rId1"/>
    </p:custDataLst>
    <p:extLst>
      <p:ext uri="{BB962C8B-B14F-4D97-AF65-F5344CB8AC3E}">
        <p14:creationId xmlns:p14="http://schemas.microsoft.com/office/powerpoint/2010/main" val="32559015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F8B3C-76E8-8F45-A802-FC33B4B2E31D}"/>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A6C84F16-81A0-7244-8032-D2FB43AED49C}"/>
              </a:ext>
            </a:extLst>
          </p:cNvPr>
          <p:cNvSpPr/>
          <p:nvPr userDrawn="1"/>
        </p:nvSpPr>
        <p:spPr>
          <a:xfrm>
            <a:off x="-1" y="-1"/>
            <a:ext cx="2623128" cy="2918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a:t>Click icon to add chart</a:t>
            </a:r>
            <a:endParaRPr lang="en-GB" dirty="0"/>
          </a:p>
        </p:txBody>
      </p:sp>
    </p:spTree>
    <p:custDataLst>
      <p:tags r:id="rId1"/>
    </p:custDataLst>
    <p:extLst>
      <p:ext uri="{BB962C8B-B14F-4D97-AF65-F5344CB8AC3E}">
        <p14:creationId xmlns:p14="http://schemas.microsoft.com/office/powerpoint/2010/main" val="796629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9341-46F0-F74E-B056-41F45659F1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419E354-E22F-C847-BA39-260A1C012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ACC6BC0-36D4-3749-9983-537F4120F3E2}"/>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5" name="Footer Placeholder 4">
            <a:extLst>
              <a:ext uri="{FF2B5EF4-FFF2-40B4-BE49-F238E27FC236}">
                <a16:creationId xmlns:a16="http://schemas.microsoft.com/office/drawing/2014/main" id="{BCC6D5D2-C0A7-6449-B608-C99B5C56D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AAEC9-B7C2-C144-8B59-E17930C5C63C}"/>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27346369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B9B1-6CAF-5B4D-8E03-21C9793657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C72402C-3C53-AA4C-B7FF-57371E10011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34DF0E-58B2-984D-9131-C9F9D69C351B}"/>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5" name="Footer Placeholder 4">
            <a:extLst>
              <a:ext uri="{FF2B5EF4-FFF2-40B4-BE49-F238E27FC236}">
                <a16:creationId xmlns:a16="http://schemas.microsoft.com/office/drawing/2014/main" id="{9C35A531-A19C-C148-833C-065768208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C3D26-E03E-2A47-9C25-8212B0DF66D6}"/>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40941937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D9E7-AB93-AE4A-9F49-9E6A7C93F5C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1A1D604-C05B-6B43-8A75-D02051DFDD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99115D-AD24-1148-8B52-2889C283D833}"/>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5" name="Footer Placeholder 4">
            <a:extLst>
              <a:ext uri="{FF2B5EF4-FFF2-40B4-BE49-F238E27FC236}">
                <a16:creationId xmlns:a16="http://schemas.microsoft.com/office/drawing/2014/main" id="{8D8BF6F9-F657-9C49-A391-6CD4AB1F4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CC96B-9270-8E40-8BCF-E5625350B1D2}"/>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411295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8D65-A8AB-B44A-BAF4-FDE625001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09B73F-F914-9F49-86F4-C90125DB1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724703-8BA5-384F-92B7-42DD09F977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622F8-C4AD-3443-8887-9371557A022D}"/>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6" name="Footer Placeholder 5">
            <a:extLst>
              <a:ext uri="{FF2B5EF4-FFF2-40B4-BE49-F238E27FC236}">
                <a16:creationId xmlns:a16="http://schemas.microsoft.com/office/drawing/2014/main" id="{C86A9D11-908A-604E-BD58-EC46DFD365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E6726-5DA7-AF49-AF3A-67BE7D69754D}"/>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4094753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B12E-7AF0-7B4A-9A62-DDA070B37B4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5788CE-FCB5-EC40-978C-CAFD827B32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D21508-2DF1-A543-86B0-5E1615266C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93388E8-E14E-A743-800B-5EC75DAC8E51}"/>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6" name="Footer Placeholder 5">
            <a:extLst>
              <a:ext uri="{FF2B5EF4-FFF2-40B4-BE49-F238E27FC236}">
                <a16:creationId xmlns:a16="http://schemas.microsoft.com/office/drawing/2014/main" id="{44061D9B-4292-874A-AFC7-7BCDC3C8C3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3AE20-2EC0-BA4A-9D03-D9671E79F7D5}"/>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4113994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D72D8-030A-D84F-98DC-4EDD5491256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4D611D-5C40-4A41-BD2B-353EC3799F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99F101C-47E3-B341-8901-F302C4CB72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4CFBD4-2183-2E44-9AC6-A9166750B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FF9C24-11FE-F549-965F-48A66927E76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C6976E-2607-B74A-9C94-68F2F954B5D9}"/>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8" name="Footer Placeholder 7">
            <a:extLst>
              <a:ext uri="{FF2B5EF4-FFF2-40B4-BE49-F238E27FC236}">
                <a16:creationId xmlns:a16="http://schemas.microsoft.com/office/drawing/2014/main" id="{4866AE19-8312-7847-A23F-6A1623BC69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A7B7B2-22EB-4E49-883A-4773174E4780}"/>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9198254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5024-6A5C-5E4C-A1FF-482F5E1A49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AA080A-EB0B-944D-AFC5-31CC6D76600A}"/>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4" name="Footer Placeholder 3">
            <a:extLst>
              <a:ext uri="{FF2B5EF4-FFF2-40B4-BE49-F238E27FC236}">
                <a16:creationId xmlns:a16="http://schemas.microsoft.com/office/drawing/2014/main" id="{E346F6FC-C219-A64A-8CC2-8A3B17740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8DF4A2-9D16-5442-B4AA-19B3DCE2EF76}"/>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7442938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5881D7-9424-CB41-867C-8F19ECE1205A}"/>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3" name="Footer Placeholder 2">
            <a:extLst>
              <a:ext uri="{FF2B5EF4-FFF2-40B4-BE49-F238E27FC236}">
                <a16:creationId xmlns:a16="http://schemas.microsoft.com/office/drawing/2014/main" id="{EC44C4ED-4F9B-4647-9234-D26A5AFC60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C3345-534B-D947-88EF-CEADFD65BC7B}"/>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33721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F8B0A-A352-0442-8CBA-FF383A48A6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B1F245D-2C8A-B04D-B570-D090644D97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39AC96-7BF7-4A41-8D5D-2EB8AEDB0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D1DF29-C662-B84E-8333-55B784D4169A}"/>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6" name="Footer Placeholder 5">
            <a:extLst>
              <a:ext uri="{FF2B5EF4-FFF2-40B4-BE49-F238E27FC236}">
                <a16:creationId xmlns:a16="http://schemas.microsoft.com/office/drawing/2014/main" id="{EC8E544C-4061-0940-A5E9-D8D56F651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6C7B4-F25B-D348-8584-7D779942DD71}"/>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26876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C4BA-90F6-E446-BCA3-CB4DD96D0F6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4E80273-410D-8546-88C6-E25F6A9704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C83A87-BDC3-874E-8A03-E78BFF9D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98655B-3EF6-3E41-A531-55E62278539D}"/>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6" name="Footer Placeholder 5">
            <a:extLst>
              <a:ext uri="{FF2B5EF4-FFF2-40B4-BE49-F238E27FC236}">
                <a16:creationId xmlns:a16="http://schemas.microsoft.com/office/drawing/2014/main" id="{D23DAC49-D4E3-FC46-95E8-B0F8F8165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8D82E-CBD3-7B46-9655-05A1DBC13D2F}"/>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28455074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047F-F40D-F344-B147-C695F2C25B3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3F8D0E-66ED-D049-A97F-6623D4BD3A6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D51CAE1-440A-E940-82CE-329AF7B8D773}"/>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5" name="Footer Placeholder 4">
            <a:extLst>
              <a:ext uri="{FF2B5EF4-FFF2-40B4-BE49-F238E27FC236}">
                <a16:creationId xmlns:a16="http://schemas.microsoft.com/office/drawing/2014/main" id="{B7A197C5-FEC7-034F-8F36-A024DEE317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540F8-C59C-4344-B378-BE160F5AED07}"/>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1697822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2C3EE1-837F-024A-87D5-37C34B29021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C205932-D732-A447-A8B1-5E3116213EC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D9BF5B-CE73-5948-95F2-4BF4688F7B0F}"/>
              </a:ext>
            </a:extLst>
          </p:cNvPr>
          <p:cNvSpPr>
            <a:spLocks noGrp="1"/>
          </p:cNvSpPr>
          <p:nvPr>
            <p:ph type="dt" sz="half" idx="10"/>
          </p:nvPr>
        </p:nvSpPr>
        <p:spPr/>
        <p:txBody>
          <a:bodyPr/>
          <a:lstStyle/>
          <a:p>
            <a:fld id="{05081D6C-4761-A14D-8163-1069CC4141A6}" type="datetimeFigureOut">
              <a:rPr lang="en-US" smtClean="0"/>
              <a:t>11/8/23</a:t>
            </a:fld>
            <a:endParaRPr lang="en-US"/>
          </a:p>
        </p:txBody>
      </p:sp>
      <p:sp>
        <p:nvSpPr>
          <p:cNvPr id="5" name="Footer Placeholder 4">
            <a:extLst>
              <a:ext uri="{FF2B5EF4-FFF2-40B4-BE49-F238E27FC236}">
                <a16:creationId xmlns:a16="http://schemas.microsoft.com/office/drawing/2014/main" id="{0B452E5F-65E9-0645-ABA1-375704BC7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2265A-9642-3047-8882-536B7D5FF8B7}"/>
              </a:ext>
            </a:extLst>
          </p:cNvPr>
          <p:cNvSpPr>
            <a:spLocks noGrp="1"/>
          </p:cNvSpPr>
          <p:nvPr>
            <p:ph type="sldNum" sz="quarter" idx="12"/>
          </p:nvPr>
        </p:nvSpPr>
        <p:spPr/>
        <p:txBody>
          <a:bodyPr/>
          <a:lstStyle/>
          <a:p>
            <a:fld id="{83F3807C-C54F-754A-8177-EE80C95F28EB}" type="slidenum">
              <a:rPr lang="en-US" smtClean="0"/>
              <a:t>‹#›</a:t>
            </a:fld>
            <a:endParaRPr lang="en-US"/>
          </a:p>
        </p:txBody>
      </p:sp>
    </p:spTree>
    <p:extLst>
      <p:ext uri="{BB962C8B-B14F-4D97-AF65-F5344CB8AC3E}">
        <p14:creationId xmlns:p14="http://schemas.microsoft.com/office/powerpoint/2010/main" val="5214681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9CC4-1BA6-FD3E-5205-93875817F30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825A04-B9A0-8D14-DC0E-94F5BD6A3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DB33C61-754B-0283-9B72-B78547C3CC12}"/>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5" name="Footer Placeholder 4">
            <a:extLst>
              <a:ext uri="{FF2B5EF4-FFF2-40B4-BE49-F238E27FC236}">
                <a16:creationId xmlns:a16="http://schemas.microsoft.com/office/drawing/2014/main" id="{BAD846D1-95F1-F3B4-2208-57D01A1DD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F4F5D-68DD-4E53-7EEF-7F4E66AF106F}"/>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174009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ECA2C-BEA8-209B-15AD-C5021D19747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6B95F0E-9DA0-6B16-D0DC-DEF63503C0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52EFA7-FFBB-D0DA-35AF-18FED9DD607A}"/>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5" name="Footer Placeholder 4">
            <a:extLst>
              <a:ext uri="{FF2B5EF4-FFF2-40B4-BE49-F238E27FC236}">
                <a16:creationId xmlns:a16="http://schemas.microsoft.com/office/drawing/2014/main" id="{B6C3C06D-6C57-5627-E238-A1FF7EC7C7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402C2-6738-EEDC-2231-BF755A34F133}"/>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31744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808F-72B9-7049-84FF-22D507369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5E4EBD-C1AB-CF4B-88F8-DED0B7187F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DE056-0107-0448-9ABE-39DEB6156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00704-DFD8-6249-9B4F-B5EC454D5C4D}"/>
              </a:ext>
            </a:extLst>
          </p:cNvPr>
          <p:cNvSpPr>
            <a:spLocks noGrp="1"/>
          </p:cNvSpPr>
          <p:nvPr>
            <p:ph type="dt" sz="half" idx="10"/>
          </p:nvPr>
        </p:nvSpPr>
        <p:spPr/>
        <p:txBody>
          <a:bodyPr/>
          <a:lstStyle/>
          <a:p>
            <a:fld id="{1BB9F5F2-4FE5-8B40-ABC3-B88F417DB2F7}" type="datetimeFigureOut">
              <a:rPr lang="en-US" smtClean="0"/>
              <a:t>11/8/23</a:t>
            </a:fld>
            <a:endParaRPr lang="en-US"/>
          </a:p>
        </p:txBody>
      </p:sp>
      <p:sp>
        <p:nvSpPr>
          <p:cNvPr id="6" name="Footer Placeholder 5">
            <a:extLst>
              <a:ext uri="{FF2B5EF4-FFF2-40B4-BE49-F238E27FC236}">
                <a16:creationId xmlns:a16="http://schemas.microsoft.com/office/drawing/2014/main" id="{CD0061AA-CD3A-2844-BC7B-6750DD4D8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F16B14-7D25-9248-898A-F0324315EDCB}"/>
              </a:ext>
            </a:extLst>
          </p:cNvPr>
          <p:cNvSpPr>
            <a:spLocks noGrp="1"/>
          </p:cNvSpPr>
          <p:nvPr>
            <p:ph type="sldNum" sz="quarter" idx="12"/>
          </p:nvPr>
        </p:nvSpPr>
        <p:spPr/>
        <p:txBody>
          <a:bodyPr/>
          <a:lstStyle/>
          <a:p>
            <a:fld id="{562BB74D-F63D-3D46-AA46-DFF846ED7D4F}" type="slidenum">
              <a:rPr lang="en-US" smtClean="0"/>
              <a:t>‹#›</a:t>
            </a:fld>
            <a:endParaRPr lang="en-US"/>
          </a:p>
        </p:txBody>
      </p:sp>
    </p:spTree>
    <p:extLst>
      <p:ext uri="{BB962C8B-B14F-4D97-AF65-F5344CB8AC3E}">
        <p14:creationId xmlns:p14="http://schemas.microsoft.com/office/powerpoint/2010/main" val="258489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83404-3235-FE51-796B-FBBECAA8D1B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4ACDA9F-4F57-D69C-AC34-362D3B983A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F92D29-0C68-5E0A-CFA0-283754C8A3DB}"/>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5" name="Footer Placeholder 4">
            <a:extLst>
              <a:ext uri="{FF2B5EF4-FFF2-40B4-BE49-F238E27FC236}">
                <a16:creationId xmlns:a16="http://schemas.microsoft.com/office/drawing/2014/main" id="{4A5EB29F-B973-E814-3E77-FE5371437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494607-BD77-35E7-3A96-5E9D51C48B72}"/>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1398752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DD08-E7FF-A493-BDF4-23BCB526DF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D611B7-6296-60B1-1109-57D348507C8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5D537DD-DE34-66A2-3A60-AB105266D1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F864903-FB57-DB13-E794-4316D8666794}"/>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6" name="Footer Placeholder 5">
            <a:extLst>
              <a:ext uri="{FF2B5EF4-FFF2-40B4-BE49-F238E27FC236}">
                <a16:creationId xmlns:a16="http://schemas.microsoft.com/office/drawing/2014/main" id="{0E9F65A1-A110-ED75-94EF-FE49C2353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57799-0634-8340-176F-FEB88CBDBDD1}"/>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5138440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3409-F033-64A9-B939-D4F53A590E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2CCD838-E894-9018-6551-52C87064B9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B2958D-6158-282D-62BC-688F91C394A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ED44F91-8CFF-D2FF-B1BF-A31BEB22E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8028E5-66DD-3E5B-B4D6-7096179062E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C22AA6D-A564-2D19-3D56-4C5B53873A65}"/>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8" name="Footer Placeholder 7">
            <a:extLst>
              <a:ext uri="{FF2B5EF4-FFF2-40B4-BE49-F238E27FC236}">
                <a16:creationId xmlns:a16="http://schemas.microsoft.com/office/drawing/2014/main" id="{20EF9563-EE3D-0AB2-A03F-210205B8B2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722532-6B3C-F06E-B3D3-E280D45A65C8}"/>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5949552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DB45-4F5F-A5D1-F85A-812940368D8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98DABB7-C7E3-46D9-303D-AAC8712DD41F}"/>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4" name="Footer Placeholder 3">
            <a:extLst>
              <a:ext uri="{FF2B5EF4-FFF2-40B4-BE49-F238E27FC236}">
                <a16:creationId xmlns:a16="http://schemas.microsoft.com/office/drawing/2014/main" id="{0F011CF7-CC7C-7A01-244B-D8B7E699A7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12974-088A-1F73-8978-7FE41CDF47C6}"/>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37781875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0F541C-F904-9985-4502-B5EED49CCB4B}"/>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3" name="Footer Placeholder 2">
            <a:extLst>
              <a:ext uri="{FF2B5EF4-FFF2-40B4-BE49-F238E27FC236}">
                <a16:creationId xmlns:a16="http://schemas.microsoft.com/office/drawing/2014/main" id="{9E22153A-9CED-84D2-499D-0A73A4736E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AB3E44-BC76-CD83-768C-51BB0898A7D4}"/>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3240269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BC99-CB8A-DB59-C066-A9209B498D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94E83ED-D9ED-AAA4-FD28-EA68432209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05C8D5A-6457-A2F3-B81E-C08E2D243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AFDC8E-651B-2938-D007-BEA3CE53AE80}"/>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6" name="Footer Placeholder 5">
            <a:extLst>
              <a:ext uri="{FF2B5EF4-FFF2-40B4-BE49-F238E27FC236}">
                <a16:creationId xmlns:a16="http://schemas.microsoft.com/office/drawing/2014/main" id="{A25443AB-6744-917D-318F-8835E95A0B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3CBCF-32E0-F94B-F917-1E9EED321D11}"/>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30370070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267A-7E2F-A497-76B7-5FB8EE5C5F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61802FB-D386-389B-E9A1-89E9B74BDF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8FA6C7-E508-733B-7007-A6D82744D0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FEAECF-FD26-69D8-8B87-339E2F3DA740}"/>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6" name="Footer Placeholder 5">
            <a:extLst>
              <a:ext uri="{FF2B5EF4-FFF2-40B4-BE49-F238E27FC236}">
                <a16:creationId xmlns:a16="http://schemas.microsoft.com/office/drawing/2014/main" id="{7FC080C4-395A-A94B-081A-C80E86897D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5253F-B857-5B01-3053-A8271C5D582F}"/>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057607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E67A1-66E7-5699-CCB8-FF73C1505EC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0B564D5-1A3D-A3CD-3DB1-489BE54ED43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FB84AA-E0F7-1844-299C-6A49EF997E2D}"/>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5" name="Footer Placeholder 4">
            <a:extLst>
              <a:ext uri="{FF2B5EF4-FFF2-40B4-BE49-F238E27FC236}">
                <a16:creationId xmlns:a16="http://schemas.microsoft.com/office/drawing/2014/main" id="{B0CB69B3-C507-F737-B2D2-525EF44B5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C41E9-0C27-638F-A8C4-7E0E8209F3FE}"/>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2311522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C50C16-D6F3-8ED3-C6AE-EA13FFB9B14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6D9A12-C7B8-CE82-D520-DF3BBE1AB20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D4E0460-B357-1786-3FB3-61F13226AE3C}"/>
              </a:ext>
            </a:extLst>
          </p:cNvPr>
          <p:cNvSpPr>
            <a:spLocks noGrp="1"/>
          </p:cNvSpPr>
          <p:nvPr>
            <p:ph type="dt" sz="half" idx="10"/>
          </p:nvPr>
        </p:nvSpPr>
        <p:spPr/>
        <p:txBody>
          <a:bodyPr/>
          <a:lstStyle/>
          <a:p>
            <a:fld id="{30FA8F65-51C3-2245-9B67-C0A30409A5B5}" type="datetimeFigureOut">
              <a:rPr lang="en-US" smtClean="0"/>
              <a:t>11/8/23</a:t>
            </a:fld>
            <a:endParaRPr lang="en-US"/>
          </a:p>
        </p:txBody>
      </p:sp>
      <p:sp>
        <p:nvSpPr>
          <p:cNvPr id="5" name="Footer Placeholder 4">
            <a:extLst>
              <a:ext uri="{FF2B5EF4-FFF2-40B4-BE49-F238E27FC236}">
                <a16:creationId xmlns:a16="http://schemas.microsoft.com/office/drawing/2014/main" id="{09C544AC-DBEB-AAD1-A5FA-172EE2B2F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7D29E-821D-0415-29CE-960E3C68049B}"/>
              </a:ext>
            </a:extLst>
          </p:cNvPr>
          <p:cNvSpPr>
            <a:spLocks noGrp="1"/>
          </p:cNvSpPr>
          <p:nvPr>
            <p:ph type="sldNum" sz="quarter" idx="12"/>
          </p:nvPr>
        </p:nvSpPr>
        <p:spPr/>
        <p:txBody>
          <a:bodyPr/>
          <a:lstStyle/>
          <a:p>
            <a:fld id="{9AB36A6D-FB3D-4B41-AF06-B7AE1C5BDFFE}" type="slidenum">
              <a:rPr lang="en-US" smtClean="0"/>
              <a:t>‹#›</a:t>
            </a:fld>
            <a:endParaRPr lang="en-US"/>
          </a:p>
        </p:txBody>
      </p:sp>
    </p:spTree>
    <p:extLst>
      <p:ext uri="{BB962C8B-B14F-4D97-AF65-F5344CB8AC3E}">
        <p14:creationId xmlns:p14="http://schemas.microsoft.com/office/powerpoint/2010/main" val="14941368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2358841-6918-4A4B-B71B-C52A694F97B1}" type="datetimeFigureOut">
              <a:rPr lang="en-GB" smtClean="0"/>
              <a:t>08/11/2023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6C8C2-F585-4F2C-B7F2-C4ABD6BC55B3}" type="slidenum">
              <a:rPr lang="en-GB" smtClean="0"/>
              <a:t>‹#›</a:t>
            </a:fld>
            <a:endParaRPr lang="en-GB"/>
          </a:p>
        </p:txBody>
      </p:sp>
    </p:spTree>
    <p:extLst>
      <p:ext uri="{BB962C8B-B14F-4D97-AF65-F5344CB8AC3E}">
        <p14:creationId xmlns:p14="http://schemas.microsoft.com/office/powerpoint/2010/main" val="278796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2.xml"/><Relationship Id="rId7" Type="http://schemas.openxmlformats.org/officeDocument/2006/relationships/image" Target="../media/image5.png"/><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theme" Target="../theme/theme11.xml"/><Relationship Id="rId11" Type="http://schemas.openxmlformats.org/officeDocument/2006/relationships/image" Target="../media/image8.png"/><Relationship Id="rId5" Type="http://schemas.openxmlformats.org/officeDocument/2006/relationships/slideLayout" Target="../slideLayouts/slideLayout114.xml"/><Relationship Id="rId10" Type="http://schemas.openxmlformats.org/officeDocument/2006/relationships/image" Target="../media/image2.jpg"/><Relationship Id="rId4" Type="http://schemas.openxmlformats.org/officeDocument/2006/relationships/slideLayout" Target="../slideLayouts/slideLayout113.xml"/><Relationship Id="rId9" Type="http://schemas.openxmlformats.org/officeDocument/2006/relationships/image" Target="../media/image6.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9.pn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2.jp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4.xml"/><Relationship Id="rId7" Type="http://schemas.openxmlformats.org/officeDocument/2006/relationships/tags" Target="../tags/tag1.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7.xml"/><Relationship Id="rId11" Type="http://schemas.openxmlformats.org/officeDocument/2006/relationships/image" Target="../media/image7.emf"/><Relationship Id="rId5" Type="http://schemas.openxmlformats.org/officeDocument/2006/relationships/slideLayout" Target="../slideLayouts/slideLayout76.xml"/><Relationship Id="rId10" Type="http://schemas.openxmlformats.org/officeDocument/2006/relationships/image" Target="../media/image6.jpg"/><Relationship Id="rId4" Type="http://schemas.openxmlformats.org/officeDocument/2006/relationships/slideLayout" Target="../slideLayouts/slideLayout75.xml"/><Relationship Id="rId9" Type="http://schemas.microsoft.com/office/2007/relationships/hdphoto" Target="../media/hdphoto1.wdp"/></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F96C0-B1E6-5E4E-8624-9E5455C945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33688-D321-7E41-91C2-447BE20DDC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9A668-F7E5-AF45-B684-24A49D9DF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B9F5F2-4FE5-8B40-ABC3-B88F417DB2F7}" type="datetimeFigureOut">
              <a:rPr lang="en-US" smtClean="0"/>
              <a:t>11/8/23</a:t>
            </a:fld>
            <a:endParaRPr lang="en-US"/>
          </a:p>
        </p:txBody>
      </p:sp>
      <p:sp>
        <p:nvSpPr>
          <p:cNvPr id="5" name="Footer Placeholder 4">
            <a:extLst>
              <a:ext uri="{FF2B5EF4-FFF2-40B4-BE49-F238E27FC236}">
                <a16:creationId xmlns:a16="http://schemas.microsoft.com/office/drawing/2014/main" id="{C8758BFD-81F4-B844-B07B-F179A0077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3CF126-790A-C14E-9DD9-3A3230BA4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2BB74D-F63D-3D46-AA46-DFF846ED7D4F}" type="slidenum">
              <a:rPr lang="en-US" smtClean="0"/>
              <a:t>‹#›</a:t>
            </a:fld>
            <a:endParaRPr lang="en-US"/>
          </a:p>
        </p:txBody>
      </p:sp>
    </p:spTree>
    <p:extLst>
      <p:ext uri="{BB962C8B-B14F-4D97-AF65-F5344CB8AC3E}">
        <p14:creationId xmlns:p14="http://schemas.microsoft.com/office/powerpoint/2010/main" val="1329286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358841-6918-4A4B-B71B-C52A694F97B1}" type="datetimeFigureOut">
              <a:rPr lang="en-GB" smtClean="0"/>
              <a:t>08/11/2023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16C8C2-F585-4F2C-B7F2-C4ABD6BC55B3}" type="slidenum">
              <a:rPr lang="en-GB" smtClean="0"/>
              <a:t>‹#›</a:t>
            </a:fld>
            <a:endParaRPr lang="en-GB"/>
          </a:p>
        </p:txBody>
      </p:sp>
    </p:spTree>
    <p:extLst>
      <p:ext uri="{BB962C8B-B14F-4D97-AF65-F5344CB8AC3E}">
        <p14:creationId xmlns:p14="http://schemas.microsoft.com/office/powerpoint/2010/main" val="340888605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853647" y="959850"/>
            <a:ext cx="7115702"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822754" y="2285413"/>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56" name="Picture 8" descr="Image result for twitter white icon">
            <a:extLst>
              <a:ext uri="{FF2B5EF4-FFF2-40B4-BE49-F238E27FC236}">
                <a16:creationId xmlns:a16="http://schemas.microsoft.com/office/drawing/2014/main" id="{EEFB9B6F-3D73-0B4A-BFB1-F317205C2D48}"/>
              </a:ext>
            </a:extLst>
          </p:cNvPr>
          <p:cNvPicPr>
            <a:picLocks noChangeAspect="1" noChangeArrowheads="1"/>
          </p:cNvPicPr>
          <p:nvPr userDrawn="1"/>
        </p:nvPicPr>
        <p:blipFill>
          <a:blip r:embed="rId7" cstate="hqprint">
            <a:duotone>
              <a:prstClr val="black"/>
              <a:schemeClr val="tx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24870" y="6403733"/>
            <a:ext cx="1777901" cy="403470"/>
          </a:xfrm>
          <a:prstGeom prst="rect">
            <a:avLst/>
          </a:prstGeom>
        </p:spPr>
      </p:pic>
      <p:pic>
        <p:nvPicPr>
          <p:cNvPr id="6" name="Picture 5" descr="CCIN logo">
            <a:extLst>
              <a:ext uri="{FF2B5EF4-FFF2-40B4-BE49-F238E27FC236}">
                <a16:creationId xmlns:a16="http://schemas.microsoft.com/office/drawing/2014/main" id="{88E18996-BA7C-4741-9D42-DE543ACF87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12084" y="43573"/>
            <a:ext cx="4437412" cy="955848"/>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61D7EE9D-F7CF-A34E-920A-19136FB7507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24710" r="3547" b="22194"/>
          <a:stretch/>
        </p:blipFill>
        <p:spPr>
          <a:xfrm>
            <a:off x="0" y="-6179"/>
            <a:ext cx="2396842" cy="1312792"/>
          </a:xfrm>
          <a:prstGeom prst="rect">
            <a:avLst/>
          </a:prstGeom>
        </p:spPr>
      </p:pic>
    </p:spTree>
    <p:extLst>
      <p:ext uri="{BB962C8B-B14F-4D97-AF65-F5344CB8AC3E}">
        <p14:creationId xmlns:p14="http://schemas.microsoft.com/office/powerpoint/2010/main" val="186729132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Grp="1" noChangeArrowheads="1"/>
          </p:cNvSpPr>
          <p:nvPr>
            <p:ph type="title"/>
          </p:nvPr>
        </p:nvSpPr>
        <p:spPr bwMode="auto">
          <a:xfrm>
            <a:off x="1688123" y="742950"/>
            <a:ext cx="88157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GB"/>
              <a:t>Slide Title</a:t>
            </a:r>
          </a:p>
        </p:txBody>
      </p:sp>
      <p:sp>
        <p:nvSpPr>
          <p:cNvPr id="1033" name="Rectangle 9"/>
          <p:cNvSpPr>
            <a:spLocks noGrp="1" noChangeArrowheads="1"/>
          </p:cNvSpPr>
          <p:nvPr>
            <p:ph type="body" idx="1"/>
          </p:nvPr>
        </p:nvSpPr>
        <p:spPr bwMode="auto">
          <a:xfrm>
            <a:off x="1688123" y="2133600"/>
            <a:ext cx="8815754" cy="3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GB" dirty="0"/>
              <a:t>Body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Rectangle 8"/>
          <p:cNvSpPr>
            <a:spLocks noChangeArrowheads="1"/>
          </p:cNvSpPr>
          <p:nvPr userDrawn="1"/>
        </p:nvSpPr>
        <p:spPr bwMode="auto">
          <a:xfrm>
            <a:off x="9552384" y="6381329"/>
            <a:ext cx="2658757" cy="27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1200" b="0" dirty="0">
                <a:solidFill>
                  <a:srgbClr val="58348C"/>
                </a:solidFill>
                <a:latin typeface="Arial" charset="0"/>
              </a:rPr>
              <a:t>www.north-herts.gov.uk</a:t>
            </a:r>
          </a:p>
        </p:txBody>
      </p:sp>
      <p:pic>
        <p:nvPicPr>
          <p:cNvPr id="6" name="Picture 5" descr="Logo&#10;&#10;Description automatically generated with medium confidence">
            <a:extLst>
              <a:ext uri="{FF2B5EF4-FFF2-40B4-BE49-F238E27FC236}">
                <a16:creationId xmlns:a16="http://schemas.microsoft.com/office/drawing/2014/main" id="{1BE56564-A73E-47CF-B3FE-9CAD79AB07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8109" y="6013717"/>
            <a:ext cx="1772505" cy="644367"/>
          </a:xfrm>
          <a:prstGeom prst="rect">
            <a:avLst/>
          </a:prstGeom>
        </p:spPr>
      </p:pic>
      <p:pic>
        <p:nvPicPr>
          <p:cNvPr id="8" name="Picture 7" descr="Shape&#10;&#10;Description automatically generated">
            <a:extLst>
              <a:ext uri="{FF2B5EF4-FFF2-40B4-BE49-F238E27FC236}">
                <a16:creationId xmlns:a16="http://schemas.microsoft.com/office/drawing/2014/main" id="{50935F66-43A5-45C2-91F7-F807004FD532}"/>
              </a:ext>
            </a:extLst>
          </p:cNvPr>
          <p:cNvPicPr>
            <a:picLocks noChangeAspect="1"/>
          </p:cNvPicPr>
          <p:nvPr userDrawn="1"/>
        </p:nvPicPr>
        <p:blipFill>
          <a:blip r:embed="rId14">
            <a:alphaModFix amt="7000"/>
            <a:extLst>
              <a:ext uri="{28A0092B-C50C-407E-A947-70E740481C1C}">
                <a14:useLocalDpi xmlns:a14="http://schemas.microsoft.com/office/drawing/2010/main" val="0"/>
              </a:ext>
            </a:extLst>
          </a:blip>
          <a:stretch>
            <a:fillRect/>
          </a:stretch>
        </p:blipFill>
        <p:spPr>
          <a:xfrm>
            <a:off x="-373641" y="-3676185"/>
            <a:ext cx="13139337" cy="10012084"/>
          </a:xfrm>
          <a:prstGeom prst="rect">
            <a:avLst/>
          </a:prstGeom>
        </p:spPr>
      </p:pic>
    </p:spTree>
    <p:extLst>
      <p:ext uri="{BB962C8B-B14F-4D97-AF65-F5344CB8AC3E}">
        <p14:creationId xmlns:p14="http://schemas.microsoft.com/office/powerpoint/2010/main" val="12721822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1" fontAlgn="base" hangingPunct="1">
        <a:lnSpc>
          <a:spcPct val="90000"/>
        </a:lnSpc>
        <a:spcBef>
          <a:spcPct val="0"/>
        </a:spcBef>
        <a:spcAft>
          <a:spcPct val="0"/>
        </a:spcAft>
        <a:defRPr sz="3600" b="1" i="1">
          <a:solidFill>
            <a:schemeClr val="tx2"/>
          </a:solidFill>
          <a:latin typeface="+mj-lt"/>
          <a:ea typeface="+mj-ea"/>
          <a:cs typeface="+mj-cs"/>
        </a:defRPr>
      </a:lvl1pPr>
      <a:lvl2pPr algn="ctr" rtl="0" eaLnBrk="1" fontAlgn="base" hangingPunct="1">
        <a:lnSpc>
          <a:spcPct val="90000"/>
        </a:lnSpc>
        <a:spcBef>
          <a:spcPct val="0"/>
        </a:spcBef>
        <a:spcAft>
          <a:spcPct val="0"/>
        </a:spcAft>
        <a:defRPr sz="3600" b="1" i="1">
          <a:solidFill>
            <a:schemeClr val="tx2"/>
          </a:solidFill>
          <a:latin typeface="Book Antiqua" pitchFamily="18" charset="0"/>
        </a:defRPr>
      </a:lvl2pPr>
      <a:lvl3pPr algn="ctr" rtl="0" eaLnBrk="1" fontAlgn="base" hangingPunct="1">
        <a:lnSpc>
          <a:spcPct val="90000"/>
        </a:lnSpc>
        <a:spcBef>
          <a:spcPct val="0"/>
        </a:spcBef>
        <a:spcAft>
          <a:spcPct val="0"/>
        </a:spcAft>
        <a:defRPr sz="3600" b="1" i="1">
          <a:solidFill>
            <a:schemeClr val="tx2"/>
          </a:solidFill>
          <a:latin typeface="Book Antiqua" pitchFamily="18" charset="0"/>
        </a:defRPr>
      </a:lvl3pPr>
      <a:lvl4pPr algn="ctr" rtl="0" eaLnBrk="1" fontAlgn="base" hangingPunct="1">
        <a:lnSpc>
          <a:spcPct val="90000"/>
        </a:lnSpc>
        <a:spcBef>
          <a:spcPct val="0"/>
        </a:spcBef>
        <a:spcAft>
          <a:spcPct val="0"/>
        </a:spcAft>
        <a:defRPr sz="3600" b="1" i="1">
          <a:solidFill>
            <a:schemeClr val="tx2"/>
          </a:solidFill>
          <a:latin typeface="Book Antiqua" pitchFamily="18" charset="0"/>
        </a:defRPr>
      </a:lvl4pPr>
      <a:lvl5pPr algn="ctr" rtl="0" eaLnBrk="1" fontAlgn="base" hangingPunct="1">
        <a:lnSpc>
          <a:spcPct val="90000"/>
        </a:lnSpc>
        <a:spcBef>
          <a:spcPct val="0"/>
        </a:spcBef>
        <a:spcAft>
          <a:spcPct val="0"/>
        </a:spcAft>
        <a:defRPr sz="3600" b="1" i="1">
          <a:solidFill>
            <a:schemeClr val="tx2"/>
          </a:solidFill>
          <a:latin typeface="Book Antiqua" pitchFamily="18" charset="0"/>
        </a:defRPr>
      </a:lvl5pPr>
      <a:lvl6pPr marL="457200" algn="ctr" rtl="0" eaLnBrk="1" fontAlgn="base" hangingPunct="1">
        <a:lnSpc>
          <a:spcPct val="90000"/>
        </a:lnSpc>
        <a:spcBef>
          <a:spcPct val="0"/>
        </a:spcBef>
        <a:spcAft>
          <a:spcPct val="0"/>
        </a:spcAft>
        <a:defRPr sz="3600" b="1" i="1">
          <a:solidFill>
            <a:schemeClr val="tx2"/>
          </a:solidFill>
          <a:latin typeface="Book Antiqua" pitchFamily="18" charset="0"/>
        </a:defRPr>
      </a:lvl6pPr>
      <a:lvl7pPr marL="914400" algn="ctr" rtl="0" eaLnBrk="1" fontAlgn="base" hangingPunct="1">
        <a:lnSpc>
          <a:spcPct val="90000"/>
        </a:lnSpc>
        <a:spcBef>
          <a:spcPct val="0"/>
        </a:spcBef>
        <a:spcAft>
          <a:spcPct val="0"/>
        </a:spcAft>
        <a:defRPr sz="3600" b="1" i="1">
          <a:solidFill>
            <a:schemeClr val="tx2"/>
          </a:solidFill>
          <a:latin typeface="Book Antiqua" pitchFamily="18" charset="0"/>
        </a:defRPr>
      </a:lvl7pPr>
      <a:lvl8pPr marL="1371600" algn="ctr" rtl="0" eaLnBrk="1" fontAlgn="base" hangingPunct="1">
        <a:lnSpc>
          <a:spcPct val="90000"/>
        </a:lnSpc>
        <a:spcBef>
          <a:spcPct val="0"/>
        </a:spcBef>
        <a:spcAft>
          <a:spcPct val="0"/>
        </a:spcAft>
        <a:defRPr sz="3600" b="1" i="1">
          <a:solidFill>
            <a:schemeClr val="tx2"/>
          </a:solidFill>
          <a:latin typeface="Book Antiqua" pitchFamily="18" charset="0"/>
        </a:defRPr>
      </a:lvl8pPr>
      <a:lvl9pPr marL="1828800" algn="ctr" rtl="0" eaLnBrk="1" fontAlgn="base" hangingPunct="1">
        <a:lnSpc>
          <a:spcPct val="90000"/>
        </a:lnSpc>
        <a:spcBef>
          <a:spcPct val="0"/>
        </a:spcBef>
        <a:spcAft>
          <a:spcPct val="0"/>
        </a:spcAft>
        <a:defRPr sz="3600" b="1" i="1">
          <a:solidFill>
            <a:schemeClr val="tx2"/>
          </a:solidFill>
          <a:latin typeface="Book Antiqua" pitchFamily="18" charset="0"/>
        </a:defRPr>
      </a:lvl9pPr>
    </p:titleStyle>
    <p:bodyStyle>
      <a:lvl1pPr marL="285750" indent="-285750" algn="l" rtl="0" eaLnBrk="1" fontAlgn="base" hangingPunct="1">
        <a:lnSpc>
          <a:spcPct val="90000"/>
        </a:lnSpc>
        <a:spcBef>
          <a:spcPct val="30000"/>
        </a:spcBef>
        <a:spcAft>
          <a:spcPct val="0"/>
        </a:spcAft>
        <a:buClr>
          <a:schemeClr val="hlink"/>
        </a:buClr>
        <a:buSzPct val="75000"/>
        <a:buFont typeface="Monotype Sorts" pitchFamily="2" charset="2"/>
        <a:buChar char="n"/>
        <a:defRPr sz="2400">
          <a:solidFill>
            <a:schemeClr val="tx1"/>
          </a:solidFill>
          <a:latin typeface="+mn-lt"/>
          <a:ea typeface="+mn-ea"/>
          <a:cs typeface="+mn-cs"/>
        </a:defRPr>
      </a:lvl1pPr>
      <a:lvl2pPr marL="685800" indent="-228600" algn="l" rtl="0" eaLnBrk="1" fontAlgn="base" hangingPunct="1">
        <a:lnSpc>
          <a:spcPct val="90000"/>
        </a:lnSpc>
        <a:spcBef>
          <a:spcPct val="30000"/>
        </a:spcBef>
        <a:spcAft>
          <a:spcPct val="0"/>
        </a:spcAft>
        <a:buClr>
          <a:schemeClr val="accent2"/>
        </a:buClr>
        <a:buSzPct val="100000"/>
        <a:buChar char="–"/>
        <a:defRPr>
          <a:solidFill>
            <a:schemeClr val="tx1"/>
          </a:solidFill>
          <a:latin typeface="+mn-lt"/>
        </a:defRPr>
      </a:lvl2pPr>
      <a:lvl3pPr marL="1143000" indent="-228600" algn="l" rtl="0" eaLnBrk="1" fontAlgn="base" hangingPunct="1">
        <a:lnSpc>
          <a:spcPct val="90000"/>
        </a:lnSpc>
        <a:spcBef>
          <a:spcPct val="30000"/>
        </a:spcBef>
        <a:spcAft>
          <a:spcPct val="0"/>
        </a:spcAft>
        <a:buSzPct val="100000"/>
        <a:buChar char="»"/>
        <a:defRPr>
          <a:solidFill>
            <a:schemeClr val="tx1"/>
          </a:solidFill>
          <a:latin typeface="+mn-lt"/>
        </a:defRPr>
      </a:lvl3pPr>
      <a:lvl4pPr marL="1543050" indent="-171450" algn="l" rtl="0" eaLnBrk="1" fontAlgn="base" hangingPunct="1">
        <a:lnSpc>
          <a:spcPct val="90000"/>
        </a:lnSpc>
        <a:spcBef>
          <a:spcPct val="30000"/>
        </a:spcBef>
        <a:spcAft>
          <a:spcPct val="0"/>
        </a:spcAft>
        <a:buClr>
          <a:schemeClr val="hlink"/>
        </a:buClr>
        <a:buSzPct val="75000"/>
        <a:buFont typeface="Monotype Sorts" pitchFamily="2" charset="2"/>
        <a:buChar char="n"/>
        <a:defRPr sz="1400">
          <a:solidFill>
            <a:schemeClr val="tx1"/>
          </a:solidFill>
          <a:latin typeface="+mn-lt"/>
        </a:defRPr>
      </a:lvl4pPr>
      <a:lvl5pPr marL="2000250" indent="-171450" algn="l" rtl="0" eaLnBrk="1" fontAlgn="base" hangingPunct="1">
        <a:lnSpc>
          <a:spcPct val="90000"/>
        </a:lnSpc>
        <a:spcBef>
          <a:spcPct val="30000"/>
        </a:spcBef>
        <a:spcAft>
          <a:spcPct val="0"/>
        </a:spcAft>
        <a:buSzPct val="100000"/>
        <a:buChar char="–"/>
        <a:defRPr sz="1400">
          <a:solidFill>
            <a:schemeClr val="tx1"/>
          </a:solidFill>
          <a:latin typeface="+mn-lt"/>
        </a:defRPr>
      </a:lvl5pPr>
      <a:lvl6pPr marL="2457450" indent="-171450" algn="l" rtl="0" eaLnBrk="1" fontAlgn="base" hangingPunct="1">
        <a:lnSpc>
          <a:spcPct val="90000"/>
        </a:lnSpc>
        <a:spcBef>
          <a:spcPct val="30000"/>
        </a:spcBef>
        <a:spcAft>
          <a:spcPct val="0"/>
        </a:spcAft>
        <a:buSzPct val="100000"/>
        <a:buChar char="–"/>
        <a:defRPr sz="1400">
          <a:solidFill>
            <a:schemeClr val="tx1"/>
          </a:solidFill>
          <a:latin typeface="+mn-lt"/>
        </a:defRPr>
      </a:lvl6pPr>
      <a:lvl7pPr marL="2914650" indent="-171450" algn="l" rtl="0" eaLnBrk="1" fontAlgn="base" hangingPunct="1">
        <a:lnSpc>
          <a:spcPct val="90000"/>
        </a:lnSpc>
        <a:spcBef>
          <a:spcPct val="30000"/>
        </a:spcBef>
        <a:spcAft>
          <a:spcPct val="0"/>
        </a:spcAft>
        <a:buSzPct val="100000"/>
        <a:buChar char="–"/>
        <a:defRPr sz="1400">
          <a:solidFill>
            <a:schemeClr val="tx1"/>
          </a:solidFill>
          <a:latin typeface="+mn-lt"/>
        </a:defRPr>
      </a:lvl7pPr>
      <a:lvl8pPr marL="3371850" indent="-171450" algn="l" rtl="0" eaLnBrk="1" fontAlgn="base" hangingPunct="1">
        <a:lnSpc>
          <a:spcPct val="90000"/>
        </a:lnSpc>
        <a:spcBef>
          <a:spcPct val="30000"/>
        </a:spcBef>
        <a:spcAft>
          <a:spcPct val="0"/>
        </a:spcAft>
        <a:buSzPct val="100000"/>
        <a:buChar char="–"/>
        <a:defRPr sz="1400">
          <a:solidFill>
            <a:schemeClr val="tx1"/>
          </a:solidFill>
          <a:latin typeface="+mn-lt"/>
        </a:defRPr>
      </a:lvl8pPr>
      <a:lvl9pPr marL="3829050" indent="-171450" algn="l" rtl="0" eaLnBrk="1" fontAlgn="base" hangingPunct="1">
        <a:lnSpc>
          <a:spcPct val="90000"/>
        </a:lnSpc>
        <a:spcBef>
          <a:spcPct val="30000"/>
        </a:spcBef>
        <a:spcAft>
          <a:spcPct val="0"/>
        </a:spcAft>
        <a:buSzPct val="10000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88E43B39-F5C2-884B-A5B3-92C96073988E}" type="datetimeFigureOut">
              <a:rPr lang="en-US" smtClean="0"/>
              <a:t>11/8/23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1982405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3"/>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750">
                <a:solidFill>
                  <a:schemeClr val="tx1">
                    <a:tint val="75000"/>
                  </a:schemeClr>
                </a:solidFill>
              </a:defRPr>
            </a:lvl1pPr>
          </a:lstStyle>
          <a:p>
            <a:fld id="{88E43B39-F5C2-884B-A5B3-92C96073988E}" type="datetimeFigureOut">
              <a:rPr lang="en-US" smtClean="0"/>
              <a:t>11/8/23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750">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2926374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85800" rtl="0" eaLnBrk="1" latinLnBrk="0" hangingPunct="1">
        <a:lnSpc>
          <a:spcPct val="85000"/>
        </a:lnSpc>
        <a:spcBef>
          <a:spcPct val="0"/>
        </a:spcBef>
        <a:buNone/>
        <a:defRPr sz="3000" b="0" i="0" kern="1200" cap="none" spc="-113">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10000"/>
        <a:buFont typeface="Wingdings" panose="05000000000000000000" pitchFamily="2" charset="2"/>
        <a:buChar char="§"/>
        <a:defRPr sz="135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105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10000"/>
        <a:buFont typeface="Wingdings" panose="05000000000000000000" pitchFamily="2" charset="2"/>
        <a:buChar char="§"/>
        <a:defRPr sz="900" kern="120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2" y="2358393"/>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3"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915">
                <a:solidFill>
                  <a:schemeClr val="tx1">
                    <a:tint val="75000"/>
                  </a:schemeClr>
                </a:solidFill>
              </a:defRPr>
            </a:lvl1pPr>
          </a:lstStyle>
          <a:p>
            <a:fld id="{88E43B39-F5C2-884B-A5B3-92C96073988E}" type="datetimeFigureOut">
              <a:rPr lang="en-US" smtClean="0"/>
              <a:t>11/8/23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91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1" y="320040"/>
            <a:ext cx="914400" cy="320040"/>
          </a:xfrm>
          <a:prstGeom prst="rect">
            <a:avLst/>
          </a:prstGeom>
        </p:spPr>
        <p:txBody>
          <a:bodyPr vert="horz" lIns="91440" tIns="45720" rIns="91440" bIns="45720" rtlCol="0" anchor="ctr"/>
          <a:lstStyle>
            <a:lvl1pPr algn="r">
              <a:defRPr sz="915">
                <a:solidFill>
                  <a:schemeClr val="tx1">
                    <a:tint val="75000"/>
                  </a:schemeClr>
                </a:solidFill>
              </a:defRPr>
            </a:lvl1pPr>
          </a:lstStyle>
          <a:p>
            <a:fld id="{0AAFCAD5-737F-1041-986A-4339545F0C11}" type="slidenum">
              <a:rPr lang="en-US" smtClean="0"/>
              <a:t>‹#›</a:t>
            </a:fld>
            <a:endParaRPr lang="en-US"/>
          </a:p>
        </p:txBody>
      </p:sp>
    </p:spTree>
    <p:extLst>
      <p:ext uri="{BB962C8B-B14F-4D97-AF65-F5344CB8AC3E}">
        <p14:creationId xmlns:p14="http://schemas.microsoft.com/office/powerpoint/2010/main" val="359208900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836950" rtl="0" eaLnBrk="1" latinLnBrk="0" hangingPunct="1">
        <a:lnSpc>
          <a:spcPct val="85000"/>
        </a:lnSpc>
        <a:spcBef>
          <a:spcPct val="0"/>
        </a:spcBef>
        <a:buNone/>
        <a:defRPr sz="3661" b="0" i="0" kern="1200" cap="none" spc="-137">
          <a:solidFill>
            <a:schemeClr val="tx1"/>
          </a:solidFill>
          <a:effectLst/>
          <a:latin typeface="+mj-lt"/>
          <a:ea typeface="+mj-ea"/>
          <a:cs typeface="+mj-cs"/>
        </a:defRPr>
      </a:lvl1pPr>
    </p:titleStyle>
    <p:bodyStyle>
      <a:lvl1pPr marL="209238" indent="-209238" algn="l" defTabSz="836950" rtl="0" eaLnBrk="1" latinLnBrk="0" hangingPunct="1">
        <a:lnSpc>
          <a:spcPct val="120000"/>
        </a:lnSpc>
        <a:spcBef>
          <a:spcPts val="915"/>
        </a:spcBef>
        <a:buClr>
          <a:schemeClr val="accent1"/>
        </a:buClr>
        <a:buSzPct val="110000"/>
        <a:buFont typeface="Wingdings" panose="05000000000000000000" pitchFamily="2" charset="2"/>
        <a:buChar char="§"/>
        <a:defRPr sz="1648" kern="1200">
          <a:solidFill>
            <a:schemeClr val="tx1"/>
          </a:solidFill>
          <a:effectLst/>
          <a:latin typeface="+mn-lt"/>
          <a:ea typeface="+mn-ea"/>
          <a:cs typeface="+mn-cs"/>
        </a:defRPr>
      </a:lvl1pPr>
      <a:lvl2pPr marL="62771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464" kern="1200">
          <a:solidFill>
            <a:schemeClr val="tx1"/>
          </a:solidFill>
          <a:effectLst/>
          <a:latin typeface="+mn-lt"/>
          <a:ea typeface="+mn-ea"/>
          <a:cs typeface="+mn-cs"/>
        </a:defRPr>
      </a:lvl2pPr>
      <a:lvl3pPr marL="1046188"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281" kern="1200">
          <a:solidFill>
            <a:schemeClr val="tx1"/>
          </a:solidFill>
          <a:effectLst/>
          <a:latin typeface="+mn-lt"/>
          <a:ea typeface="+mn-ea"/>
          <a:cs typeface="+mn-cs"/>
        </a:defRPr>
      </a:lvl3pPr>
      <a:lvl4pPr marL="146466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4pPr>
      <a:lvl5pPr marL="1883138"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5pPr>
      <a:lvl6pPr marL="2301613"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6pPr>
      <a:lvl7pPr marL="2720089"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7pPr>
      <a:lvl8pPr marL="3138564"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8pPr>
      <a:lvl9pPr marL="3557039" indent="-209238" algn="l" defTabSz="836950" rtl="0" eaLnBrk="1" latinLnBrk="0" hangingPunct="1">
        <a:lnSpc>
          <a:spcPct val="120000"/>
        </a:lnSpc>
        <a:spcBef>
          <a:spcPts val="458"/>
        </a:spcBef>
        <a:buClr>
          <a:schemeClr val="accent1"/>
        </a:buClr>
        <a:buSzPct val="110000"/>
        <a:buFont typeface="Wingdings" panose="05000000000000000000" pitchFamily="2" charset="2"/>
        <a:buChar char="§"/>
        <a:defRPr sz="1098" kern="1200">
          <a:solidFill>
            <a:schemeClr val="tx1"/>
          </a:solidFill>
          <a:effectLst/>
          <a:latin typeface="+mn-lt"/>
          <a:ea typeface="+mn-ea"/>
          <a:cs typeface="+mn-cs"/>
        </a:defRPr>
      </a:lvl9pPr>
    </p:bodyStyle>
    <p:otherStyle>
      <a:defPPr>
        <a:defRPr lang="en-US"/>
      </a:defPPr>
      <a:lvl1pPr marL="0" algn="l" defTabSz="836950" rtl="0" eaLnBrk="1" latinLnBrk="0" hangingPunct="1">
        <a:defRPr sz="1648" kern="1200">
          <a:solidFill>
            <a:schemeClr val="tx1"/>
          </a:solidFill>
          <a:latin typeface="+mn-lt"/>
          <a:ea typeface="+mn-ea"/>
          <a:cs typeface="+mn-cs"/>
        </a:defRPr>
      </a:lvl1pPr>
      <a:lvl2pPr marL="418475" algn="l" defTabSz="836950" rtl="0" eaLnBrk="1" latinLnBrk="0" hangingPunct="1">
        <a:defRPr sz="1648" kern="1200">
          <a:solidFill>
            <a:schemeClr val="tx1"/>
          </a:solidFill>
          <a:latin typeface="+mn-lt"/>
          <a:ea typeface="+mn-ea"/>
          <a:cs typeface="+mn-cs"/>
        </a:defRPr>
      </a:lvl2pPr>
      <a:lvl3pPr marL="836950" algn="l" defTabSz="836950" rtl="0" eaLnBrk="1" latinLnBrk="0" hangingPunct="1">
        <a:defRPr sz="1648" kern="1200">
          <a:solidFill>
            <a:schemeClr val="tx1"/>
          </a:solidFill>
          <a:latin typeface="+mn-lt"/>
          <a:ea typeface="+mn-ea"/>
          <a:cs typeface="+mn-cs"/>
        </a:defRPr>
      </a:lvl3pPr>
      <a:lvl4pPr marL="1255425" algn="l" defTabSz="836950" rtl="0" eaLnBrk="1" latinLnBrk="0" hangingPunct="1">
        <a:defRPr sz="1648" kern="1200">
          <a:solidFill>
            <a:schemeClr val="tx1"/>
          </a:solidFill>
          <a:latin typeface="+mn-lt"/>
          <a:ea typeface="+mn-ea"/>
          <a:cs typeface="+mn-cs"/>
        </a:defRPr>
      </a:lvl4pPr>
      <a:lvl5pPr marL="1673901" algn="l" defTabSz="836950" rtl="0" eaLnBrk="1" latinLnBrk="0" hangingPunct="1">
        <a:defRPr sz="1648" kern="1200">
          <a:solidFill>
            <a:schemeClr val="tx1"/>
          </a:solidFill>
          <a:latin typeface="+mn-lt"/>
          <a:ea typeface="+mn-ea"/>
          <a:cs typeface="+mn-cs"/>
        </a:defRPr>
      </a:lvl5pPr>
      <a:lvl6pPr marL="2092376" algn="l" defTabSz="836950" rtl="0" eaLnBrk="1" latinLnBrk="0" hangingPunct="1">
        <a:defRPr sz="1648" kern="1200">
          <a:solidFill>
            <a:schemeClr val="tx1"/>
          </a:solidFill>
          <a:latin typeface="+mn-lt"/>
          <a:ea typeface="+mn-ea"/>
          <a:cs typeface="+mn-cs"/>
        </a:defRPr>
      </a:lvl6pPr>
      <a:lvl7pPr marL="2510851" algn="l" defTabSz="836950" rtl="0" eaLnBrk="1" latinLnBrk="0" hangingPunct="1">
        <a:defRPr sz="1648" kern="1200">
          <a:solidFill>
            <a:schemeClr val="tx1"/>
          </a:solidFill>
          <a:latin typeface="+mn-lt"/>
          <a:ea typeface="+mn-ea"/>
          <a:cs typeface="+mn-cs"/>
        </a:defRPr>
      </a:lvl7pPr>
      <a:lvl8pPr marL="2929326" algn="l" defTabSz="836950" rtl="0" eaLnBrk="1" latinLnBrk="0" hangingPunct="1">
        <a:defRPr sz="1648" kern="1200">
          <a:solidFill>
            <a:schemeClr val="tx1"/>
          </a:solidFill>
          <a:latin typeface="+mn-lt"/>
          <a:ea typeface="+mn-ea"/>
          <a:cs typeface="+mn-cs"/>
        </a:defRPr>
      </a:lvl8pPr>
      <a:lvl9pPr marL="3347801" algn="l" defTabSz="836950" rtl="0" eaLnBrk="1" latinLnBrk="0" hangingPunct="1">
        <a:defRPr sz="164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5863281" y="6041362"/>
            <a:ext cx="3078288" cy="369332"/>
          </a:xfrm>
          <a:prstGeom prst="rect">
            <a:avLst/>
          </a:prstGeom>
          <a:noFill/>
        </p:spPr>
        <p:txBody>
          <a:bodyPr wrap="square" rtlCol="0">
            <a:spAutoFit/>
          </a:bodyPr>
          <a:lstStyle/>
          <a:p>
            <a:r>
              <a:rPr lang="en-GB" b="1" dirty="0">
                <a:solidFill>
                  <a:schemeClr val="accent1"/>
                </a:solidFill>
              </a:rPr>
              <a:t>@coopinnovation   #ccin2022</a:t>
            </a:r>
          </a:p>
        </p:txBody>
      </p:sp>
      <p:pic>
        <p:nvPicPr>
          <p:cNvPr id="5" name="Picture 4"/>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500093" y="6111003"/>
            <a:ext cx="1856607" cy="434891"/>
          </a:xfrm>
          <a:prstGeom prst="rect">
            <a:avLst/>
          </a:prstGeom>
        </p:spPr>
      </p:pic>
      <p:pic>
        <p:nvPicPr>
          <p:cNvPr id="18" name="Picture 17">
            <a:extLst>
              <a:ext uri="{FF2B5EF4-FFF2-40B4-BE49-F238E27FC236}">
                <a16:creationId xmlns:a16="http://schemas.microsoft.com/office/drawing/2014/main" id="{D8896D38-43F7-0647-B9BD-7C3525484CA3}"/>
              </a:ext>
            </a:extLst>
          </p:cNvPr>
          <p:cNvPicPr>
            <a:picLocks noChangeAspect="1"/>
          </p:cNvPicPr>
          <p:nvPr userDrawn="1"/>
        </p:nvPicPr>
        <p:blipFill>
          <a:blip r:embed="rId19"/>
          <a:stretch>
            <a:fillRect/>
          </a:stretch>
        </p:blipFill>
        <p:spPr>
          <a:xfrm>
            <a:off x="1114926" y="6068226"/>
            <a:ext cx="1887822" cy="406649"/>
          </a:xfrm>
          <a:prstGeom prst="rect">
            <a:avLst/>
          </a:prstGeom>
        </p:spPr>
      </p:pic>
    </p:spTree>
    <p:extLst>
      <p:ext uri="{BB962C8B-B14F-4D97-AF65-F5344CB8AC3E}">
        <p14:creationId xmlns:p14="http://schemas.microsoft.com/office/powerpoint/2010/main" val="329700372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56712C-7291-4A4E-A6F9-467628490F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EA420F1-2A4E-094B-883E-68779CDB2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B73ED57-77A3-F246-A734-88A5E2105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A02A8-1E04-6049-A247-6B0017C24346}" type="datetimeFigureOut">
              <a:rPr lang="en-GB" smtClean="0"/>
              <a:t>08/11/2023</a:t>
            </a:fld>
            <a:endParaRPr lang="en-GB"/>
          </a:p>
        </p:txBody>
      </p:sp>
      <p:sp>
        <p:nvSpPr>
          <p:cNvPr id="5" name="Footer Placeholder 4">
            <a:extLst>
              <a:ext uri="{FF2B5EF4-FFF2-40B4-BE49-F238E27FC236}">
                <a16:creationId xmlns:a16="http://schemas.microsoft.com/office/drawing/2014/main" id="{AB34519E-F910-6D45-BB11-397FDE7F56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C2B76E-76FE-1A4D-BB7A-81C828FD4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58FAC-F4E6-6148-A87B-614AF73C514D}" type="slidenum">
              <a:rPr lang="en-GB" smtClean="0"/>
              <a:t>‹#›</a:t>
            </a:fld>
            <a:endParaRPr lang="en-GB"/>
          </a:p>
        </p:txBody>
      </p:sp>
    </p:spTree>
    <p:extLst>
      <p:ext uri="{BB962C8B-B14F-4D97-AF65-F5344CB8AC3E}">
        <p14:creationId xmlns:p14="http://schemas.microsoft.com/office/powerpoint/2010/main" val="320525171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3184373" y="616348"/>
            <a:ext cx="6249317"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2181858" y="2285413"/>
            <a:ext cx="9156495"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grpSp>
        <p:nvGrpSpPr>
          <p:cNvPr id="5" name="Group 4">
            <a:extLst>
              <a:ext uri="{FF2B5EF4-FFF2-40B4-BE49-F238E27FC236}">
                <a16:creationId xmlns:a16="http://schemas.microsoft.com/office/drawing/2014/main" id="{2A277C57-5310-4C08-A939-BD4759D278C0}"/>
              </a:ext>
            </a:extLst>
          </p:cNvPr>
          <p:cNvGrpSpPr/>
          <p:nvPr userDrawn="1"/>
        </p:nvGrpSpPr>
        <p:grpSpPr>
          <a:xfrm>
            <a:off x="156146" y="6261887"/>
            <a:ext cx="11941591" cy="503079"/>
            <a:chOff x="257489" y="6374741"/>
            <a:chExt cx="11941591" cy="503079"/>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56" name="Picture 8" descr="Image result for twitter white icon">
              <a:extLst>
                <a:ext uri="{FF2B5EF4-FFF2-40B4-BE49-F238E27FC236}">
                  <a16:creationId xmlns:a16="http://schemas.microsoft.com/office/drawing/2014/main" id="{EEFB9B6F-3D73-0B4A-BFB1-F317205C2D48}"/>
                </a:ext>
              </a:extLst>
            </p:cNvPr>
            <p:cNvPicPr>
              <a:picLocks noChangeAspect="1" noChangeArrowheads="1"/>
            </p:cNvPicPr>
            <p:nvPr userDrawn="1"/>
          </p:nvPicPr>
          <p:blipFill>
            <a:blip r:embed="rId8" cstate="hqprint">
              <a:duotone>
                <a:prstClr val="black"/>
                <a:schemeClr val="tx1">
                  <a:tint val="45000"/>
                  <a:satMod val="400000"/>
                </a:schemeClr>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20" name="TextBox 19">
              <a:extLst>
                <a:ext uri="{FF2B5EF4-FFF2-40B4-BE49-F238E27FC236}">
                  <a16:creationId xmlns:a16="http://schemas.microsoft.com/office/drawing/2014/main" id="{8B9DEEFD-F2EC-E549-B52C-E28BA5F19066}"/>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#CCIN2023</a:t>
              </a:r>
              <a:endParaRPr lang="en-GB" sz="1400" b="0" i="0" dirty="0">
                <a:solidFill>
                  <a:schemeClr val="tx1">
                    <a:lumMod val="75000"/>
                    <a:lumOff val="25000"/>
                  </a:schemeClr>
                </a:solidFill>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pic>
        <p:nvPicPr>
          <p:cNvPr id="18" name="Picture 17">
            <a:extLst>
              <a:ext uri="{FF2B5EF4-FFF2-40B4-BE49-F238E27FC236}">
                <a16:creationId xmlns:a16="http://schemas.microsoft.com/office/drawing/2014/main" id="{66874990-00D5-46E2-B4F2-27CA461E9785}"/>
              </a:ext>
            </a:extLst>
          </p:cNvPr>
          <p:cNvPicPr>
            <a:picLocks noChangeAspect="1"/>
          </p:cNvPicPr>
          <p:nvPr userDrawn="1"/>
        </p:nvPicPr>
        <p:blipFill>
          <a:blip r:embed="rId11"/>
          <a:stretch>
            <a:fillRect/>
          </a:stretch>
        </p:blipFill>
        <p:spPr>
          <a:xfrm>
            <a:off x="126629" y="95536"/>
            <a:ext cx="2367189" cy="2367189"/>
          </a:xfrm>
          <a:prstGeom prst="rect">
            <a:avLst/>
          </a:prstGeom>
        </p:spPr>
      </p:pic>
    </p:spTree>
    <p:custDataLst>
      <p:tags r:id="rId7"/>
    </p:custDataLst>
    <p:extLst>
      <p:ext uri="{BB962C8B-B14F-4D97-AF65-F5344CB8AC3E}">
        <p14:creationId xmlns:p14="http://schemas.microsoft.com/office/powerpoint/2010/main" val="414517249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DE2D1-769E-4E4B-BCAF-2EAC5F51A2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1017D4-35EC-1F4F-9EE1-E680972B06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308830-A2C1-2849-8CCE-44045DF754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81D6C-4761-A14D-8163-1069CC4141A6}" type="datetimeFigureOut">
              <a:rPr lang="en-US" smtClean="0"/>
              <a:t>11/8/23</a:t>
            </a:fld>
            <a:endParaRPr lang="en-US"/>
          </a:p>
        </p:txBody>
      </p:sp>
      <p:sp>
        <p:nvSpPr>
          <p:cNvPr id="5" name="Footer Placeholder 4">
            <a:extLst>
              <a:ext uri="{FF2B5EF4-FFF2-40B4-BE49-F238E27FC236}">
                <a16:creationId xmlns:a16="http://schemas.microsoft.com/office/drawing/2014/main" id="{6E583501-0B67-9E41-9162-E64574425A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1E4E1-73D6-9046-B01E-E8E3B6E98F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3807C-C54F-754A-8177-EE80C95F28EB}" type="slidenum">
              <a:rPr lang="en-US" smtClean="0"/>
              <a:t>‹#›</a:t>
            </a:fld>
            <a:endParaRPr lang="en-US"/>
          </a:p>
        </p:txBody>
      </p:sp>
    </p:spTree>
    <p:extLst>
      <p:ext uri="{BB962C8B-B14F-4D97-AF65-F5344CB8AC3E}">
        <p14:creationId xmlns:p14="http://schemas.microsoft.com/office/powerpoint/2010/main" val="114889932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3F5B9F-AB48-5E25-911C-A2631BCDA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7AE607D-7F49-6875-6A50-8414CE656A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67F097-D6F2-1D08-4A98-0B57BA0BD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A8F65-51C3-2245-9B67-C0A30409A5B5}" type="datetimeFigureOut">
              <a:rPr lang="en-US" smtClean="0"/>
              <a:t>11/8/23</a:t>
            </a:fld>
            <a:endParaRPr lang="en-US"/>
          </a:p>
        </p:txBody>
      </p:sp>
      <p:sp>
        <p:nvSpPr>
          <p:cNvPr id="5" name="Footer Placeholder 4">
            <a:extLst>
              <a:ext uri="{FF2B5EF4-FFF2-40B4-BE49-F238E27FC236}">
                <a16:creationId xmlns:a16="http://schemas.microsoft.com/office/drawing/2014/main" id="{E7C68660-7D43-6F6A-DDA4-CCB9E6A70E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13CA63-C8FA-523F-4FEB-A4AC16ED6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36A6D-FB3D-4B41-AF06-B7AE1C5BDFFE}" type="slidenum">
              <a:rPr lang="en-US" smtClean="0"/>
              <a:t>‹#›</a:t>
            </a:fld>
            <a:endParaRPr lang="en-US"/>
          </a:p>
        </p:txBody>
      </p:sp>
    </p:spTree>
    <p:extLst>
      <p:ext uri="{BB962C8B-B14F-4D97-AF65-F5344CB8AC3E}">
        <p14:creationId xmlns:p14="http://schemas.microsoft.com/office/powerpoint/2010/main" val="5926382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13" Type="http://schemas.openxmlformats.org/officeDocument/2006/relationships/image" Target="../media/image50.tiff"/><Relationship Id="rId18" Type="http://schemas.openxmlformats.org/officeDocument/2006/relationships/image" Target="../media/image55.png"/><Relationship Id="rId26" Type="http://schemas.openxmlformats.org/officeDocument/2006/relationships/image" Target="../media/image63.jpg"/><Relationship Id="rId39" Type="http://schemas.openxmlformats.org/officeDocument/2006/relationships/image" Target="../media/image76.png"/><Relationship Id="rId21" Type="http://schemas.openxmlformats.org/officeDocument/2006/relationships/image" Target="../media/image58.png"/><Relationship Id="rId34" Type="http://schemas.openxmlformats.org/officeDocument/2006/relationships/image" Target="../media/image71.jpg"/><Relationship Id="rId42" Type="http://schemas.openxmlformats.org/officeDocument/2006/relationships/image" Target="../media/image79.png"/><Relationship Id="rId47" Type="http://schemas.openxmlformats.org/officeDocument/2006/relationships/image" Target="../media/image84.png"/><Relationship Id="rId50" Type="http://schemas.openxmlformats.org/officeDocument/2006/relationships/image" Target="../media/image87.jpg"/><Relationship Id="rId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53.jpg"/><Relationship Id="rId29" Type="http://schemas.openxmlformats.org/officeDocument/2006/relationships/image" Target="../media/image66.png"/><Relationship Id="rId11" Type="http://schemas.openxmlformats.org/officeDocument/2006/relationships/image" Target="../media/image49.gif"/><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jpeg"/><Relationship Id="rId40" Type="http://schemas.openxmlformats.org/officeDocument/2006/relationships/image" Target="../media/image77.png"/><Relationship Id="rId45" Type="http://schemas.openxmlformats.org/officeDocument/2006/relationships/image" Target="../media/image82.png"/><Relationship Id="rId5" Type="http://schemas.openxmlformats.org/officeDocument/2006/relationships/image" Target="../media/image43.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emf"/><Relationship Id="rId36" Type="http://schemas.openxmlformats.org/officeDocument/2006/relationships/image" Target="../media/image73.png"/><Relationship Id="rId49" Type="http://schemas.openxmlformats.org/officeDocument/2006/relationships/image" Target="../media/image86.jpeg"/><Relationship Id="rId10" Type="http://schemas.openxmlformats.org/officeDocument/2006/relationships/image" Target="../media/image48.jpg"/><Relationship Id="rId19" Type="http://schemas.openxmlformats.org/officeDocument/2006/relationships/image" Target="../media/image56.jpg"/><Relationship Id="rId31" Type="http://schemas.openxmlformats.org/officeDocument/2006/relationships/image" Target="../media/image68.png"/><Relationship Id="rId44" Type="http://schemas.openxmlformats.org/officeDocument/2006/relationships/image" Target="../media/image81.png"/><Relationship Id="rId4" Type="http://schemas.openxmlformats.org/officeDocument/2006/relationships/image" Target="../media/image42.png"/><Relationship Id="rId9" Type="http://schemas.openxmlformats.org/officeDocument/2006/relationships/image" Target="../media/image47.jpg"/><Relationship Id="rId14" Type="http://schemas.openxmlformats.org/officeDocument/2006/relationships/image" Target="../media/image51.jpg"/><Relationship Id="rId22" Type="http://schemas.openxmlformats.org/officeDocument/2006/relationships/image" Target="../media/image59.png"/><Relationship Id="rId27" Type="http://schemas.openxmlformats.org/officeDocument/2006/relationships/image" Target="../media/image64.jpg"/><Relationship Id="rId30" Type="http://schemas.openxmlformats.org/officeDocument/2006/relationships/image" Target="../media/image67.png"/><Relationship Id="rId35" Type="http://schemas.openxmlformats.org/officeDocument/2006/relationships/image" Target="../media/image72.jpeg"/><Relationship Id="rId43" Type="http://schemas.openxmlformats.org/officeDocument/2006/relationships/image" Target="../media/image80.png"/><Relationship Id="rId48" Type="http://schemas.openxmlformats.org/officeDocument/2006/relationships/image" Target="../media/image85.png"/><Relationship Id="rId8" Type="http://schemas.openxmlformats.org/officeDocument/2006/relationships/image" Target="../media/image46.jpeg"/><Relationship Id="rId3" Type="http://schemas.openxmlformats.org/officeDocument/2006/relationships/image" Target="../media/image41.png"/><Relationship Id="rId12" Type="http://schemas.openxmlformats.org/officeDocument/2006/relationships/image" Target="../media/image2.jpg"/><Relationship Id="rId17" Type="http://schemas.openxmlformats.org/officeDocument/2006/relationships/image" Target="../media/image54.png"/><Relationship Id="rId25" Type="http://schemas.openxmlformats.org/officeDocument/2006/relationships/image" Target="../media/image62.jpg"/><Relationship Id="rId33" Type="http://schemas.openxmlformats.org/officeDocument/2006/relationships/image" Target="../media/image70.png"/><Relationship Id="rId38" Type="http://schemas.openxmlformats.org/officeDocument/2006/relationships/image" Target="../media/image75.png"/><Relationship Id="rId46" Type="http://schemas.openxmlformats.org/officeDocument/2006/relationships/image" Target="../media/image83.png"/><Relationship Id="rId20" Type="http://schemas.openxmlformats.org/officeDocument/2006/relationships/image" Target="../media/image57.png"/><Relationship Id="rId41"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18" Type="http://schemas.openxmlformats.org/officeDocument/2006/relationships/image" Target="../media/image103.png"/><Relationship Id="rId26" Type="http://schemas.openxmlformats.org/officeDocument/2006/relationships/image" Target="../media/image111.png"/><Relationship Id="rId3" Type="http://schemas.openxmlformats.org/officeDocument/2006/relationships/image" Target="../media/image88.jpg"/><Relationship Id="rId21" Type="http://schemas.openxmlformats.org/officeDocument/2006/relationships/image" Target="../media/image106.png"/><Relationship Id="rId7" Type="http://schemas.openxmlformats.org/officeDocument/2006/relationships/image" Target="../media/image92.png"/><Relationship Id="rId12" Type="http://schemas.openxmlformats.org/officeDocument/2006/relationships/image" Target="../media/image97.png"/><Relationship Id="rId17" Type="http://schemas.openxmlformats.org/officeDocument/2006/relationships/image" Target="../media/image102.png"/><Relationship Id="rId25" Type="http://schemas.openxmlformats.org/officeDocument/2006/relationships/image" Target="../media/image110.jpg"/><Relationship Id="rId2" Type="http://schemas.openxmlformats.org/officeDocument/2006/relationships/notesSlide" Target="../notesSlides/notesSlide6.xml"/><Relationship Id="rId16" Type="http://schemas.openxmlformats.org/officeDocument/2006/relationships/image" Target="../media/image101.jpeg"/><Relationship Id="rId20"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91.tiff"/><Relationship Id="rId11" Type="http://schemas.openxmlformats.org/officeDocument/2006/relationships/image" Target="../media/image96.png"/><Relationship Id="rId24" Type="http://schemas.openxmlformats.org/officeDocument/2006/relationships/image" Target="../media/image109.emf"/><Relationship Id="rId5" Type="http://schemas.openxmlformats.org/officeDocument/2006/relationships/image" Target="../media/image90.png"/><Relationship Id="rId15" Type="http://schemas.openxmlformats.org/officeDocument/2006/relationships/image" Target="../media/image100.jpg"/><Relationship Id="rId23" Type="http://schemas.openxmlformats.org/officeDocument/2006/relationships/image" Target="../media/image108.png"/><Relationship Id="rId10" Type="http://schemas.openxmlformats.org/officeDocument/2006/relationships/image" Target="../media/image95.tiff"/><Relationship Id="rId19" Type="http://schemas.openxmlformats.org/officeDocument/2006/relationships/image" Target="../media/image104.jpeg"/><Relationship Id="rId4" Type="http://schemas.openxmlformats.org/officeDocument/2006/relationships/image" Target="../media/image89.jpg"/><Relationship Id="rId9" Type="http://schemas.openxmlformats.org/officeDocument/2006/relationships/image" Target="../media/image94.png"/><Relationship Id="rId14" Type="http://schemas.openxmlformats.org/officeDocument/2006/relationships/image" Target="../media/image99.jpg"/><Relationship Id="rId22" Type="http://schemas.openxmlformats.org/officeDocument/2006/relationships/image" Target="../media/image107.JPG"/><Relationship Id="rId27" Type="http://schemas.openxmlformats.org/officeDocument/2006/relationships/image" Target="../media/image112.png"/></Relationships>
</file>

<file path=ppt/slides/_rels/slide12.xml.rels><?xml version="1.0" encoding="UTF-8" standalone="yes"?>
<Relationships xmlns="http://schemas.openxmlformats.org/package/2006/relationships"><Relationship Id="rId13" Type="http://schemas.openxmlformats.org/officeDocument/2006/relationships/image" Target="../media/image123.png"/><Relationship Id="rId18" Type="http://schemas.openxmlformats.org/officeDocument/2006/relationships/image" Target="../media/image128.jpg"/><Relationship Id="rId26" Type="http://schemas.openxmlformats.org/officeDocument/2006/relationships/image" Target="../media/image136.jpg"/><Relationship Id="rId39" Type="http://schemas.openxmlformats.org/officeDocument/2006/relationships/image" Target="../media/image149.png"/><Relationship Id="rId21" Type="http://schemas.openxmlformats.org/officeDocument/2006/relationships/image" Target="../media/image131.png"/><Relationship Id="rId34" Type="http://schemas.openxmlformats.org/officeDocument/2006/relationships/image" Target="../media/image144.png"/><Relationship Id="rId42" Type="http://schemas.openxmlformats.org/officeDocument/2006/relationships/image" Target="../media/image152.jpeg"/><Relationship Id="rId47" Type="http://schemas.openxmlformats.org/officeDocument/2006/relationships/image" Target="../media/image157.png"/><Relationship Id="rId50" Type="http://schemas.openxmlformats.org/officeDocument/2006/relationships/image" Target="../media/image160.png"/><Relationship Id="rId55" Type="http://schemas.openxmlformats.org/officeDocument/2006/relationships/image" Target="../media/image165.png"/><Relationship Id="rId7" Type="http://schemas.openxmlformats.org/officeDocument/2006/relationships/image" Target="../media/image117.jpg"/><Relationship Id="rId2" Type="http://schemas.openxmlformats.org/officeDocument/2006/relationships/notesSlide" Target="../notesSlides/notesSlide7.xml"/><Relationship Id="rId16" Type="http://schemas.openxmlformats.org/officeDocument/2006/relationships/image" Target="../media/image126.jpg"/><Relationship Id="rId29" Type="http://schemas.openxmlformats.org/officeDocument/2006/relationships/image" Target="../media/image139.jpg"/><Relationship Id="rId11" Type="http://schemas.openxmlformats.org/officeDocument/2006/relationships/image" Target="../media/image121.jpg"/><Relationship Id="rId24" Type="http://schemas.openxmlformats.org/officeDocument/2006/relationships/image" Target="../media/image134.png"/><Relationship Id="rId32" Type="http://schemas.openxmlformats.org/officeDocument/2006/relationships/image" Target="../media/image142.jpg"/><Relationship Id="rId37" Type="http://schemas.openxmlformats.org/officeDocument/2006/relationships/image" Target="../media/image147.png"/><Relationship Id="rId40" Type="http://schemas.openxmlformats.org/officeDocument/2006/relationships/image" Target="../media/image150.jpeg"/><Relationship Id="rId45" Type="http://schemas.openxmlformats.org/officeDocument/2006/relationships/image" Target="../media/image155.png"/><Relationship Id="rId53" Type="http://schemas.openxmlformats.org/officeDocument/2006/relationships/image" Target="../media/image163.png"/><Relationship Id="rId5" Type="http://schemas.openxmlformats.org/officeDocument/2006/relationships/image" Target="../media/image115.jpg"/><Relationship Id="rId19" Type="http://schemas.openxmlformats.org/officeDocument/2006/relationships/image" Target="../media/image129.jpg"/><Relationship Id="rId4" Type="http://schemas.openxmlformats.org/officeDocument/2006/relationships/image" Target="../media/image114.jpg"/><Relationship Id="rId9" Type="http://schemas.openxmlformats.org/officeDocument/2006/relationships/image" Target="../media/image119.jpg"/><Relationship Id="rId14" Type="http://schemas.openxmlformats.org/officeDocument/2006/relationships/image" Target="../media/image124.emf"/><Relationship Id="rId22" Type="http://schemas.openxmlformats.org/officeDocument/2006/relationships/image" Target="../media/image132.png"/><Relationship Id="rId27" Type="http://schemas.openxmlformats.org/officeDocument/2006/relationships/image" Target="../media/image137.png"/><Relationship Id="rId30" Type="http://schemas.openxmlformats.org/officeDocument/2006/relationships/image" Target="../media/image140.jpg"/><Relationship Id="rId35" Type="http://schemas.openxmlformats.org/officeDocument/2006/relationships/image" Target="../media/image145.jpeg"/><Relationship Id="rId43" Type="http://schemas.openxmlformats.org/officeDocument/2006/relationships/image" Target="../media/image153.png"/><Relationship Id="rId48" Type="http://schemas.openxmlformats.org/officeDocument/2006/relationships/image" Target="../media/image158.png"/><Relationship Id="rId56" Type="http://schemas.openxmlformats.org/officeDocument/2006/relationships/image" Target="../media/image166.png"/><Relationship Id="rId8" Type="http://schemas.openxmlformats.org/officeDocument/2006/relationships/image" Target="../media/image118.PNG"/><Relationship Id="rId51" Type="http://schemas.openxmlformats.org/officeDocument/2006/relationships/image" Target="../media/image161.png"/><Relationship Id="rId3" Type="http://schemas.openxmlformats.org/officeDocument/2006/relationships/image" Target="../media/image113.jpg"/><Relationship Id="rId12" Type="http://schemas.openxmlformats.org/officeDocument/2006/relationships/image" Target="../media/image122.png"/><Relationship Id="rId17" Type="http://schemas.openxmlformats.org/officeDocument/2006/relationships/image" Target="../media/image127.jpg"/><Relationship Id="rId25" Type="http://schemas.openxmlformats.org/officeDocument/2006/relationships/image" Target="../media/image135.png"/><Relationship Id="rId33" Type="http://schemas.openxmlformats.org/officeDocument/2006/relationships/image" Target="../media/image143.jpg"/><Relationship Id="rId38" Type="http://schemas.openxmlformats.org/officeDocument/2006/relationships/image" Target="../media/image148.jpg"/><Relationship Id="rId46" Type="http://schemas.openxmlformats.org/officeDocument/2006/relationships/image" Target="../media/image156.jpg"/><Relationship Id="rId20" Type="http://schemas.openxmlformats.org/officeDocument/2006/relationships/image" Target="../media/image130.png"/><Relationship Id="rId41" Type="http://schemas.openxmlformats.org/officeDocument/2006/relationships/image" Target="../media/image151.png"/><Relationship Id="rId54"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16.jpg"/><Relationship Id="rId15" Type="http://schemas.openxmlformats.org/officeDocument/2006/relationships/image" Target="../media/image125.png"/><Relationship Id="rId23" Type="http://schemas.openxmlformats.org/officeDocument/2006/relationships/image" Target="../media/image133.png"/><Relationship Id="rId28" Type="http://schemas.openxmlformats.org/officeDocument/2006/relationships/image" Target="../media/image138.png"/><Relationship Id="rId36" Type="http://schemas.openxmlformats.org/officeDocument/2006/relationships/image" Target="../media/image146.jpeg"/><Relationship Id="rId49" Type="http://schemas.openxmlformats.org/officeDocument/2006/relationships/image" Target="../media/image159.png"/><Relationship Id="rId57" Type="http://schemas.openxmlformats.org/officeDocument/2006/relationships/comments" Target="../comments/comment1.xml"/><Relationship Id="rId10" Type="http://schemas.openxmlformats.org/officeDocument/2006/relationships/image" Target="../media/image120.jpg"/><Relationship Id="rId31" Type="http://schemas.openxmlformats.org/officeDocument/2006/relationships/image" Target="../media/image141.png"/><Relationship Id="rId44" Type="http://schemas.openxmlformats.org/officeDocument/2006/relationships/image" Target="../media/image154.png"/><Relationship Id="rId52" Type="http://schemas.openxmlformats.org/officeDocument/2006/relationships/image" Target="../media/image1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0.jpeg"/><Relationship Id="rId1" Type="http://schemas.openxmlformats.org/officeDocument/2006/relationships/slideLayout" Target="../slideLayouts/slideLayout7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201.png"/><Relationship Id="rId18" Type="http://schemas.openxmlformats.org/officeDocument/2006/relationships/image" Target="../media/image204.png"/><Relationship Id="rId3" Type="http://schemas.openxmlformats.org/officeDocument/2006/relationships/image" Target="../media/image193.jpg"/><Relationship Id="rId21" Type="http://schemas.openxmlformats.org/officeDocument/2006/relationships/image" Target="../media/image150.jpeg"/><Relationship Id="rId7" Type="http://schemas.openxmlformats.org/officeDocument/2006/relationships/image" Target="../media/image195.jpg"/><Relationship Id="rId12" Type="http://schemas.openxmlformats.org/officeDocument/2006/relationships/image" Target="../media/image200.png"/><Relationship Id="rId17" Type="http://schemas.openxmlformats.org/officeDocument/2006/relationships/image" Target="../media/image203.jpeg"/><Relationship Id="rId25" Type="http://schemas.openxmlformats.org/officeDocument/2006/relationships/image" Target="../media/image156.jpg"/><Relationship Id="rId2" Type="http://schemas.openxmlformats.org/officeDocument/2006/relationships/notesSlide" Target="../notesSlides/notesSlide10.xml"/><Relationship Id="rId16" Type="http://schemas.openxmlformats.org/officeDocument/2006/relationships/image" Target="../media/image132.png"/><Relationship Id="rId20" Type="http://schemas.openxmlformats.org/officeDocument/2006/relationships/image" Target="../media/image205.jpeg"/><Relationship Id="rId1" Type="http://schemas.openxmlformats.org/officeDocument/2006/relationships/slideLayout" Target="../slideLayouts/slideLayout18.xml"/><Relationship Id="rId6" Type="http://schemas.openxmlformats.org/officeDocument/2006/relationships/image" Target="../media/image125.png"/><Relationship Id="rId11" Type="http://schemas.openxmlformats.org/officeDocument/2006/relationships/image" Target="../media/image199.png"/><Relationship Id="rId24" Type="http://schemas.openxmlformats.org/officeDocument/2006/relationships/image" Target="../media/image113.jpg"/><Relationship Id="rId5" Type="http://schemas.openxmlformats.org/officeDocument/2006/relationships/image" Target="../media/image114.jpg"/><Relationship Id="rId15" Type="http://schemas.openxmlformats.org/officeDocument/2006/relationships/image" Target="../media/image128.jpg"/><Relationship Id="rId23" Type="http://schemas.openxmlformats.org/officeDocument/2006/relationships/image" Target="../media/image206.png"/><Relationship Id="rId10" Type="http://schemas.openxmlformats.org/officeDocument/2006/relationships/image" Target="../media/image198.jpg"/><Relationship Id="rId19" Type="http://schemas.openxmlformats.org/officeDocument/2006/relationships/image" Target="../media/image127.jpg"/><Relationship Id="rId4" Type="http://schemas.openxmlformats.org/officeDocument/2006/relationships/image" Target="../media/image194.png"/><Relationship Id="rId9" Type="http://schemas.openxmlformats.org/officeDocument/2006/relationships/image" Target="../media/image197.jpg"/><Relationship Id="rId14" Type="http://schemas.openxmlformats.org/officeDocument/2006/relationships/image" Target="../media/image202.png"/><Relationship Id="rId22" Type="http://schemas.openxmlformats.org/officeDocument/2006/relationships/image" Target="../media/image155.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jpeg"/><Relationship Id="rId18" Type="http://schemas.openxmlformats.org/officeDocument/2006/relationships/image" Target="../media/image38.jpg"/><Relationship Id="rId3" Type="http://schemas.openxmlformats.org/officeDocument/2006/relationships/image" Target="../media/image25.jpeg"/><Relationship Id="rId7" Type="http://schemas.openxmlformats.org/officeDocument/2006/relationships/image" Target="../media/image28.png"/><Relationship Id="rId12" Type="http://schemas.openxmlformats.org/officeDocument/2006/relationships/image" Target="../media/image32.jpeg"/><Relationship Id="rId17" Type="http://schemas.openxmlformats.org/officeDocument/2006/relationships/image" Target="../media/image37.jpg"/><Relationship Id="rId2" Type="http://schemas.openxmlformats.org/officeDocument/2006/relationships/notesSlide" Target="../notesSlides/notesSlide13.xml"/><Relationship Id="rId16" Type="http://schemas.openxmlformats.org/officeDocument/2006/relationships/image" Target="../media/image36.jpeg"/><Relationship Id="rId1" Type="http://schemas.openxmlformats.org/officeDocument/2006/relationships/slideLayout" Target="../slideLayouts/slideLayout18.xml"/><Relationship Id="rId6" Type="http://schemas.openxmlformats.org/officeDocument/2006/relationships/image" Target="../media/image2.jpg"/><Relationship Id="rId11" Type="http://schemas.openxmlformats.org/officeDocument/2006/relationships/image" Target="../media/image31.jpeg"/><Relationship Id="rId5" Type="http://schemas.openxmlformats.org/officeDocument/2006/relationships/image" Target="../media/image27.jpg"/><Relationship Id="rId15" Type="http://schemas.openxmlformats.org/officeDocument/2006/relationships/image" Target="../media/image35.jpeg"/><Relationship Id="rId10" Type="http://schemas.openxmlformats.org/officeDocument/2006/relationships/image" Target="../media/image30.jpg"/><Relationship Id="rId19" Type="http://schemas.openxmlformats.org/officeDocument/2006/relationships/image" Target="../media/image39.jpg"/><Relationship Id="rId4" Type="http://schemas.openxmlformats.org/officeDocument/2006/relationships/image" Target="../media/image26.jpeg"/><Relationship Id="rId9" Type="http://schemas.openxmlformats.org/officeDocument/2006/relationships/image" Target="../media/image23.jpeg"/><Relationship Id="rId1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hyperlink" Target="https://www.councils.coop/about-us/values-and-principl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13.svg"/><Relationship Id="rId2" Type="http://schemas.openxmlformats.org/officeDocument/2006/relationships/image" Target="../media/image212.png"/><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hyperlink" Target="https://bit.ly/CCINbids24" TargetMode="Externa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8.xml"/></Relationships>
</file>

<file path=ppt/slides/_rels/slide4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10.xml"/></Relationships>
</file>

<file path=ppt/slides/_rels/slide4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7.xml"/><Relationship Id="rId1" Type="http://schemas.openxmlformats.org/officeDocument/2006/relationships/slideLayout" Target="../slideLayouts/slideLayout1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5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2.xml"/><Relationship Id="rId1" Type="http://schemas.openxmlformats.org/officeDocument/2006/relationships/slideLayout" Target="../slideLayouts/slideLayout121.xml"/></Relationships>
</file>

<file path=ppt/slides/_rels/slide5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5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4.xml"/><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5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10.xml"/></Relationships>
</file>

<file path=ppt/slides/_rels/slide61.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00.xml"/></Relationships>
</file>

<file path=ppt/slides/_rels/slide6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100.xml"/></Relationships>
</file>

<file path=ppt/slides/_rels/slide64.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00.xml"/></Relationships>
</file>

<file path=ppt/slides/_rels/slide6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239.emf"/><Relationship Id="rId4" Type="http://schemas.openxmlformats.org/officeDocument/2006/relationships/image" Target="../media/image238.emf"/></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eg"/><Relationship Id="rId3" Type="http://schemas.openxmlformats.org/officeDocument/2006/relationships/image" Target="../media/image13.jpg"/><Relationship Id="rId7" Type="http://schemas.openxmlformats.org/officeDocument/2006/relationships/image" Target="../media/image2.jpg"/><Relationship Id="rId12"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6.jpg"/><Relationship Id="rId11" Type="http://schemas.openxmlformats.org/officeDocument/2006/relationships/image" Target="../media/image20.jpg"/><Relationship Id="rId5" Type="http://schemas.openxmlformats.org/officeDocument/2006/relationships/image" Target="../media/image15.jpg"/><Relationship Id="rId15" Type="http://schemas.openxmlformats.org/officeDocument/2006/relationships/image" Target="../media/image24.jpg"/><Relationship Id="rId10" Type="http://schemas.openxmlformats.org/officeDocument/2006/relationships/image" Target="../media/image19.jpeg"/><Relationship Id="rId4" Type="http://schemas.openxmlformats.org/officeDocument/2006/relationships/image" Target="../media/image14.jpg"/><Relationship Id="rId9" Type="http://schemas.openxmlformats.org/officeDocument/2006/relationships/image" Target="../media/image18.jpg"/><Relationship Id="rId1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3.jpeg"/><Relationship Id="rId18" Type="http://schemas.openxmlformats.org/officeDocument/2006/relationships/image" Target="../media/image38.jpg"/><Relationship Id="rId3" Type="http://schemas.openxmlformats.org/officeDocument/2006/relationships/image" Target="../media/image25.jpeg"/><Relationship Id="rId7" Type="http://schemas.openxmlformats.org/officeDocument/2006/relationships/image" Target="../media/image28.png"/><Relationship Id="rId12" Type="http://schemas.openxmlformats.org/officeDocument/2006/relationships/image" Target="../media/image32.jpeg"/><Relationship Id="rId17" Type="http://schemas.openxmlformats.org/officeDocument/2006/relationships/image" Target="../media/image37.jpg"/><Relationship Id="rId2" Type="http://schemas.openxmlformats.org/officeDocument/2006/relationships/notesSlide" Target="../notesSlides/notesSlide3.xml"/><Relationship Id="rId16" Type="http://schemas.openxmlformats.org/officeDocument/2006/relationships/image" Target="../media/image36.jpeg"/><Relationship Id="rId1" Type="http://schemas.openxmlformats.org/officeDocument/2006/relationships/slideLayout" Target="../slideLayouts/slideLayout18.xml"/><Relationship Id="rId6" Type="http://schemas.openxmlformats.org/officeDocument/2006/relationships/image" Target="../media/image2.jpg"/><Relationship Id="rId11" Type="http://schemas.openxmlformats.org/officeDocument/2006/relationships/image" Target="../media/image31.jpeg"/><Relationship Id="rId5" Type="http://schemas.openxmlformats.org/officeDocument/2006/relationships/image" Target="../media/image27.jpg"/><Relationship Id="rId15" Type="http://schemas.openxmlformats.org/officeDocument/2006/relationships/image" Target="../media/image35.jpeg"/><Relationship Id="rId10" Type="http://schemas.openxmlformats.org/officeDocument/2006/relationships/image" Target="../media/image30.jpg"/><Relationship Id="rId19" Type="http://schemas.openxmlformats.org/officeDocument/2006/relationships/image" Target="../media/image39.jpg"/><Relationship Id="rId4" Type="http://schemas.openxmlformats.org/officeDocument/2006/relationships/image" Target="../media/image26.jpeg"/><Relationship Id="rId9" Type="http://schemas.openxmlformats.org/officeDocument/2006/relationships/image" Target="../media/image23.jpeg"/><Relationship Id="rId1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307105" y="1413163"/>
            <a:ext cx="549102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Gotham Rounded Book"/>
                <a:ea typeface="+mn-ea"/>
                <a:cs typeface="+mn-cs"/>
              </a:rPr>
              <a:t>Welcome AGM starts at 0830</a:t>
            </a:r>
          </a:p>
        </p:txBody>
      </p:sp>
      <p:pic>
        <p:nvPicPr>
          <p:cNvPr id="5" name="Picture 4" descr="A poster for a conference&#10;&#10;Description automatically generated">
            <a:extLst>
              <a:ext uri="{FF2B5EF4-FFF2-40B4-BE49-F238E27FC236}">
                <a16:creationId xmlns:a16="http://schemas.microsoft.com/office/drawing/2014/main" id="{D98CDD08-0567-D162-65DF-97C13588664F}"/>
              </a:ext>
            </a:extLst>
          </p:cNvPr>
          <p:cNvPicPr>
            <a:picLocks noChangeAspect="1"/>
          </p:cNvPicPr>
          <p:nvPr/>
        </p:nvPicPr>
        <p:blipFill>
          <a:blip r:embed="rId2"/>
          <a:stretch>
            <a:fillRect/>
          </a:stretch>
        </p:blipFill>
        <p:spPr>
          <a:xfrm>
            <a:off x="6169152" y="0"/>
            <a:ext cx="6166572" cy="6858000"/>
          </a:xfrm>
          <a:prstGeom prst="rect">
            <a:avLst/>
          </a:prstGeom>
        </p:spPr>
      </p:pic>
    </p:spTree>
    <p:extLst>
      <p:ext uri="{BB962C8B-B14F-4D97-AF65-F5344CB8AC3E}">
        <p14:creationId xmlns:p14="http://schemas.microsoft.com/office/powerpoint/2010/main" val="1252905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stretch>
            <a:fillRect/>
          </a:stretch>
        </p:blipFill>
        <p:spPr>
          <a:xfrm>
            <a:off x="6252012" y="1337008"/>
            <a:ext cx="1159535" cy="1170077"/>
          </a:xfrm>
          <a:prstGeom prst="rect">
            <a:avLst/>
          </a:prstGeom>
        </p:spPr>
      </p:pic>
      <p:pic>
        <p:nvPicPr>
          <p:cNvPr id="36" name="Picture 35"/>
          <p:cNvPicPr>
            <a:picLocks noChangeAspect="1"/>
          </p:cNvPicPr>
          <p:nvPr/>
        </p:nvPicPr>
        <p:blipFill rotWithShape="1">
          <a:blip r:embed="rId4"/>
          <a:srcRect l="13268" r="13817"/>
          <a:stretch/>
        </p:blipFill>
        <p:spPr>
          <a:xfrm>
            <a:off x="-978" y="2191949"/>
            <a:ext cx="892777" cy="937300"/>
          </a:xfrm>
          <a:prstGeom prst="rect">
            <a:avLst/>
          </a:prstGeom>
        </p:spPr>
      </p:pic>
      <p:pic>
        <p:nvPicPr>
          <p:cNvPr id="45" name="Picture 44"/>
          <p:cNvPicPr>
            <a:picLocks noChangeAspect="1"/>
          </p:cNvPicPr>
          <p:nvPr/>
        </p:nvPicPr>
        <p:blipFill rotWithShape="1">
          <a:blip r:embed="rId5"/>
          <a:srcRect l="21480" t="8924" r="17338"/>
          <a:stretch/>
        </p:blipFill>
        <p:spPr>
          <a:xfrm>
            <a:off x="3291373" y="4150515"/>
            <a:ext cx="929224" cy="1058896"/>
          </a:xfrm>
          <a:prstGeom prst="rect">
            <a:avLst/>
          </a:prstGeom>
        </p:spPr>
      </p:pic>
      <p:pic>
        <p:nvPicPr>
          <p:cNvPr id="48" name="Picture 47"/>
          <p:cNvPicPr>
            <a:picLocks noChangeAspect="1"/>
          </p:cNvPicPr>
          <p:nvPr/>
        </p:nvPicPr>
        <p:blipFill rotWithShape="1">
          <a:blip r:embed="rId6"/>
          <a:srcRect t="25837" b="27754"/>
          <a:stretch/>
        </p:blipFill>
        <p:spPr>
          <a:xfrm>
            <a:off x="10574762" y="4184198"/>
            <a:ext cx="1598239" cy="567800"/>
          </a:xfrm>
          <a:prstGeom prst="rect">
            <a:avLst/>
          </a:prstGeom>
        </p:spPr>
      </p:pic>
      <p:pic>
        <p:nvPicPr>
          <p:cNvPr id="51" name="Picture 50"/>
          <p:cNvPicPr>
            <a:picLocks noChangeAspect="1"/>
          </p:cNvPicPr>
          <p:nvPr/>
        </p:nvPicPr>
        <p:blipFill rotWithShape="1">
          <a:blip r:embed="rId7"/>
          <a:srcRect t="13271" b="23854"/>
          <a:stretch/>
        </p:blipFill>
        <p:spPr>
          <a:xfrm>
            <a:off x="3492431" y="5045052"/>
            <a:ext cx="1594898" cy="767648"/>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7171" y="2328067"/>
            <a:ext cx="1256732" cy="614663"/>
          </a:xfrm>
          <a:prstGeom prst="rect">
            <a:avLst/>
          </a:prstGeom>
        </p:spPr>
      </p:pic>
      <p:sp>
        <p:nvSpPr>
          <p:cNvPr id="6" name="TextBox 5"/>
          <p:cNvSpPr txBox="1"/>
          <p:nvPr/>
        </p:nvSpPr>
        <p:spPr>
          <a:xfrm>
            <a:off x="639658" y="702752"/>
            <a:ext cx="11284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47 Councils               12.35m citizens                £21.4bn budget</a:t>
            </a:r>
          </a:p>
        </p:txBody>
      </p:sp>
      <p:pic>
        <p:nvPicPr>
          <p:cNvPr id="7" name="Picture 6">
            <a:extLst>
              <a:ext uri="{FF2B5EF4-FFF2-40B4-BE49-F238E27FC236}">
                <a16:creationId xmlns:a16="http://schemas.microsoft.com/office/drawing/2014/main" id="{1CC9DF19-8785-49D1-A62C-006E3A64B22D}"/>
              </a:ext>
            </a:extLst>
          </p:cNvPr>
          <p:cNvPicPr>
            <a:picLocks noChangeAspect="1"/>
          </p:cNvPicPr>
          <p:nvPr/>
        </p:nvPicPr>
        <p:blipFill>
          <a:blip r:embed="rId9"/>
          <a:stretch>
            <a:fillRect/>
          </a:stretch>
        </p:blipFill>
        <p:spPr>
          <a:xfrm>
            <a:off x="1780935" y="5091930"/>
            <a:ext cx="1491190" cy="724471"/>
          </a:xfrm>
          <a:prstGeom prst="rect">
            <a:avLst/>
          </a:prstGeom>
        </p:spPr>
      </p:pic>
      <p:pic>
        <p:nvPicPr>
          <p:cNvPr id="8" name="Picture 7">
            <a:extLst>
              <a:ext uri="{FF2B5EF4-FFF2-40B4-BE49-F238E27FC236}">
                <a16:creationId xmlns:a16="http://schemas.microsoft.com/office/drawing/2014/main" id="{A2B53CA1-3852-B744-990D-2DC857860807}"/>
              </a:ext>
            </a:extLst>
          </p:cNvPr>
          <p:cNvPicPr>
            <a:picLocks noChangeAspect="1"/>
          </p:cNvPicPr>
          <p:nvPr/>
        </p:nvPicPr>
        <p:blipFill>
          <a:blip r:embed="rId10"/>
          <a:stretch>
            <a:fillRect/>
          </a:stretch>
        </p:blipFill>
        <p:spPr>
          <a:xfrm>
            <a:off x="7117344" y="4239842"/>
            <a:ext cx="1428479" cy="582445"/>
          </a:xfrm>
          <a:prstGeom prst="rect">
            <a:avLst/>
          </a:prstGeom>
        </p:spPr>
      </p:pic>
      <p:sp>
        <p:nvSpPr>
          <p:cNvPr id="12" name="Notched Right Arrow 11">
            <a:extLst>
              <a:ext uri="{FF2B5EF4-FFF2-40B4-BE49-F238E27FC236}">
                <a16:creationId xmlns:a16="http://schemas.microsoft.com/office/drawing/2014/main" id="{4DB571EF-6494-8540-9106-DED7C5214BA4}"/>
              </a:ext>
            </a:extLst>
          </p:cNvPr>
          <p:cNvSpPr/>
          <p:nvPr/>
        </p:nvSpPr>
        <p:spPr>
          <a:xfrm>
            <a:off x="3272125" y="808297"/>
            <a:ext cx="978408" cy="45199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737E25CB-99BB-C543-B0D1-FAF8DE7D4D18}"/>
              </a:ext>
            </a:extLst>
          </p:cNvPr>
          <p:cNvPicPr>
            <a:picLocks noChangeAspect="1"/>
          </p:cNvPicPr>
          <p:nvPr/>
        </p:nvPicPr>
        <p:blipFill>
          <a:blip r:embed="rId11"/>
          <a:stretch>
            <a:fillRect/>
          </a:stretch>
        </p:blipFill>
        <p:spPr>
          <a:xfrm>
            <a:off x="7526777" y="2428095"/>
            <a:ext cx="1365516" cy="583237"/>
          </a:xfrm>
          <a:prstGeom prst="rect">
            <a:avLst/>
          </a:prstGeom>
        </p:spPr>
      </p:pic>
      <p:pic>
        <p:nvPicPr>
          <p:cNvPr id="5" name="Picture 4" descr="A close up of a logo&#10;&#10;Description automatically generated">
            <a:extLst>
              <a:ext uri="{FF2B5EF4-FFF2-40B4-BE49-F238E27FC236}">
                <a16:creationId xmlns:a16="http://schemas.microsoft.com/office/drawing/2014/main" id="{A1BFBAFF-3E6E-E841-B837-CA66DC8CD631}"/>
              </a:ext>
            </a:extLst>
          </p:cNvPr>
          <p:cNvPicPr>
            <a:picLocks noChangeAspect="1"/>
          </p:cNvPicPr>
          <p:nvPr/>
        </p:nvPicPr>
        <p:blipFill>
          <a:blip r:embed="rId12"/>
          <a:stretch>
            <a:fillRect/>
          </a:stretch>
        </p:blipFill>
        <p:spPr>
          <a:xfrm>
            <a:off x="318186" y="74959"/>
            <a:ext cx="2633775" cy="567332"/>
          </a:xfrm>
          <a:prstGeom prst="rect">
            <a:avLst/>
          </a:prstGeom>
        </p:spPr>
      </p:pic>
      <p:pic>
        <p:nvPicPr>
          <p:cNvPr id="16" name="Picture 15">
            <a:extLst>
              <a:ext uri="{FF2B5EF4-FFF2-40B4-BE49-F238E27FC236}">
                <a16:creationId xmlns:a16="http://schemas.microsoft.com/office/drawing/2014/main" id="{8146A0C1-998D-3D48-AEF3-5542A02772D4}"/>
              </a:ext>
            </a:extLst>
          </p:cNvPr>
          <p:cNvPicPr>
            <a:picLocks noChangeAspect="1"/>
          </p:cNvPicPr>
          <p:nvPr/>
        </p:nvPicPr>
        <p:blipFill>
          <a:blip r:embed="rId13"/>
          <a:stretch>
            <a:fillRect/>
          </a:stretch>
        </p:blipFill>
        <p:spPr>
          <a:xfrm>
            <a:off x="10329131" y="3465639"/>
            <a:ext cx="1594899" cy="397167"/>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8CA47D55-5C6D-6242-9B9D-A7CE3525DB35}"/>
              </a:ext>
            </a:extLst>
          </p:cNvPr>
          <p:cNvPicPr>
            <a:picLocks noChangeAspect="1"/>
          </p:cNvPicPr>
          <p:nvPr/>
        </p:nvPicPr>
        <p:blipFill>
          <a:blip r:embed="rId14"/>
          <a:stretch>
            <a:fillRect/>
          </a:stretch>
        </p:blipFill>
        <p:spPr>
          <a:xfrm>
            <a:off x="3478442" y="1584085"/>
            <a:ext cx="1381319" cy="537180"/>
          </a:xfrm>
          <a:prstGeom prst="rect">
            <a:avLst/>
          </a:prstGeom>
        </p:spPr>
      </p:pic>
      <p:pic>
        <p:nvPicPr>
          <p:cNvPr id="4" name="Picture 3">
            <a:extLst>
              <a:ext uri="{FF2B5EF4-FFF2-40B4-BE49-F238E27FC236}">
                <a16:creationId xmlns:a16="http://schemas.microsoft.com/office/drawing/2014/main" id="{3DB4D114-8CD7-F749-98E3-BA88BBF191F4}"/>
              </a:ext>
            </a:extLst>
          </p:cNvPr>
          <p:cNvPicPr>
            <a:picLocks noChangeAspect="1"/>
          </p:cNvPicPr>
          <p:nvPr/>
        </p:nvPicPr>
        <p:blipFill>
          <a:blip r:embed="rId15"/>
          <a:stretch>
            <a:fillRect/>
          </a:stretch>
        </p:blipFill>
        <p:spPr>
          <a:xfrm>
            <a:off x="68390" y="6225771"/>
            <a:ext cx="1478603" cy="314293"/>
          </a:xfrm>
          <a:prstGeom prst="rect">
            <a:avLst/>
          </a:prstGeom>
        </p:spPr>
      </p:pic>
      <p:pic>
        <p:nvPicPr>
          <p:cNvPr id="15" name="Picture 14" descr="A close up of a logo&#10;&#10;Description automatically generated">
            <a:extLst>
              <a:ext uri="{FF2B5EF4-FFF2-40B4-BE49-F238E27FC236}">
                <a16:creationId xmlns:a16="http://schemas.microsoft.com/office/drawing/2014/main" id="{C52FDE3A-9666-1148-B422-F4E651056B5A}"/>
              </a:ext>
            </a:extLst>
          </p:cNvPr>
          <p:cNvPicPr>
            <a:picLocks noChangeAspect="1"/>
          </p:cNvPicPr>
          <p:nvPr/>
        </p:nvPicPr>
        <p:blipFill>
          <a:blip r:embed="rId16"/>
          <a:stretch>
            <a:fillRect/>
          </a:stretch>
        </p:blipFill>
        <p:spPr>
          <a:xfrm>
            <a:off x="10564500" y="2276095"/>
            <a:ext cx="1648387" cy="865403"/>
          </a:xfrm>
          <a:prstGeom prst="rect">
            <a:avLst/>
          </a:prstGeom>
        </p:spPr>
      </p:pic>
      <p:pic>
        <p:nvPicPr>
          <p:cNvPr id="20" name="Picture 19" descr="A close up of a logo&#10;&#10;Description automatically generated">
            <a:extLst>
              <a:ext uri="{FF2B5EF4-FFF2-40B4-BE49-F238E27FC236}">
                <a16:creationId xmlns:a16="http://schemas.microsoft.com/office/drawing/2014/main" id="{4CA50FF2-13B3-BF41-8462-1F240220F0E6}"/>
              </a:ext>
            </a:extLst>
          </p:cNvPr>
          <p:cNvPicPr>
            <a:picLocks noChangeAspect="1"/>
          </p:cNvPicPr>
          <p:nvPr/>
        </p:nvPicPr>
        <p:blipFill>
          <a:blip r:embed="rId17"/>
          <a:stretch>
            <a:fillRect/>
          </a:stretch>
        </p:blipFill>
        <p:spPr>
          <a:xfrm>
            <a:off x="7259005" y="1590625"/>
            <a:ext cx="1597464" cy="441333"/>
          </a:xfrm>
          <a:prstGeom prst="rect">
            <a:avLst/>
          </a:prstGeom>
        </p:spPr>
      </p:pic>
      <p:pic>
        <p:nvPicPr>
          <p:cNvPr id="21" name="Picture 20" descr="A picture containing food&#10;&#10;Description automatically generated">
            <a:extLst>
              <a:ext uri="{FF2B5EF4-FFF2-40B4-BE49-F238E27FC236}">
                <a16:creationId xmlns:a16="http://schemas.microsoft.com/office/drawing/2014/main" id="{10771549-919C-5443-ABF3-305BC71DD589}"/>
              </a:ext>
            </a:extLst>
          </p:cNvPr>
          <p:cNvPicPr>
            <a:picLocks noChangeAspect="1"/>
          </p:cNvPicPr>
          <p:nvPr/>
        </p:nvPicPr>
        <p:blipFill>
          <a:blip r:embed="rId18"/>
          <a:stretch>
            <a:fillRect/>
          </a:stretch>
        </p:blipFill>
        <p:spPr>
          <a:xfrm>
            <a:off x="4265587" y="4160290"/>
            <a:ext cx="1313233" cy="874988"/>
          </a:xfrm>
          <a:prstGeom prst="rect">
            <a:avLst/>
          </a:prstGeom>
        </p:spPr>
      </p:pic>
      <p:pic>
        <p:nvPicPr>
          <p:cNvPr id="23" name="Picture 22" descr="A close up of a logo&#10;&#10;Description automatically generated">
            <a:extLst>
              <a:ext uri="{FF2B5EF4-FFF2-40B4-BE49-F238E27FC236}">
                <a16:creationId xmlns:a16="http://schemas.microsoft.com/office/drawing/2014/main" id="{3602D4AB-6541-1049-AA22-21B89292E314}"/>
              </a:ext>
            </a:extLst>
          </p:cNvPr>
          <p:cNvPicPr>
            <a:picLocks noChangeAspect="1"/>
          </p:cNvPicPr>
          <p:nvPr/>
        </p:nvPicPr>
        <p:blipFill>
          <a:blip r:embed="rId19"/>
          <a:stretch>
            <a:fillRect/>
          </a:stretch>
        </p:blipFill>
        <p:spPr>
          <a:xfrm>
            <a:off x="8717168" y="4310248"/>
            <a:ext cx="1840620" cy="441333"/>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9ED4B161-7CC5-2F4A-B963-90B10F4C067B}"/>
              </a:ext>
            </a:extLst>
          </p:cNvPr>
          <p:cNvPicPr>
            <a:picLocks noChangeAspect="1"/>
          </p:cNvPicPr>
          <p:nvPr/>
        </p:nvPicPr>
        <p:blipFill>
          <a:blip r:embed="rId20"/>
          <a:stretch>
            <a:fillRect/>
          </a:stretch>
        </p:blipFill>
        <p:spPr>
          <a:xfrm>
            <a:off x="1562765" y="1631590"/>
            <a:ext cx="1739099" cy="390561"/>
          </a:xfrm>
          <a:prstGeom prst="rect">
            <a:avLst/>
          </a:prstGeom>
        </p:spPr>
      </p:pic>
      <p:pic>
        <p:nvPicPr>
          <p:cNvPr id="38" name="Content Placeholder 3">
            <a:extLst>
              <a:ext uri="{FF2B5EF4-FFF2-40B4-BE49-F238E27FC236}">
                <a16:creationId xmlns:a16="http://schemas.microsoft.com/office/drawing/2014/main" id="{43691AAB-D6F5-A242-B302-AC88E2F4F5CB}"/>
              </a:ext>
            </a:extLst>
          </p:cNvPr>
          <p:cNvPicPr>
            <a:picLocks noGrp="1" noChangeAspect="1"/>
          </p:cNvPicPr>
          <p:nvPr>
            <p:ph idx="1"/>
          </p:nvPr>
        </p:nvPicPr>
        <p:blipFill>
          <a:blip r:embed="rId21"/>
          <a:stretch>
            <a:fillRect/>
          </a:stretch>
        </p:blipFill>
        <p:spPr>
          <a:xfrm>
            <a:off x="911032" y="2414952"/>
            <a:ext cx="1840620" cy="567800"/>
          </a:xfrm>
          <a:prstGeom prst="rect">
            <a:avLst/>
          </a:prstGeom>
        </p:spPr>
      </p:pic>
      <p:pic>
        <p:nvPicPr>
          <p:cNvPr id="25" name="Picture 24" descr="Logo&#10;&#10;Description automatically generated">
            <a:extLst>
              <a:ext uri="{FF2B5EF4-FFF2-40B4-BE49-F238E27FC236}">
                <a16:creationId xmlns:a16="http://schemas.microsoft.com/office/drawing/2014/main" id="{4357F10C-64F9-A74E-B82F-561A5A4AFA65}"/>
              </a:ext>
            </a:extLst>
          </p:cNvPr>
          <p:cNvPicPr>
            <a:picLocks noChangeAspect="1"/>
          </p:cNvPicPr>
          <p:nvPr/>
        </p:nvPicPr>
        <p:blipFill>
          <a:blip r:embed="rId22"/>
          <a:stretch>
            <a:fillRect/>
          </a:stretch>
        </p:blipFill>
        <p:spPr>
          <a:xfrm>
            <a:off x="8717168" y="5961619"/>
            <a:ext cx="1597464" cy="723113"/>
          </a:xfrm>
          <a:prstGeom prst="rect">
            <a:avLst/>
          </a:prstGeom>
        </p:spPr>
      </p:pic>
      <p:pic>
        <p:nvPicPr>
          <p:cNvPr id="27" name="Picture 26" descr="Logo&#10;&#10;Description automatically generated">
            <a:extLst>
              <a:ext uri="{FF2B5EF4-FFF2-40B4-BE49-F238E27FC236}">
                <a16:creationId xmlns:a16="http://schemas.microsoft.com/office/drawing/2014/main" id="{1997CA24-CFAC-8F42-BC40-0C3CC9D9296F}"/>
              </a:ext>
            </a:extLst>
          </p:cNvPr>
          <p:cNvPicPr>
            <a:picLocks noChangeAspect="1"/>
          </p:cNvPicPr>
          <p:nvPr/>
        </p:nvPicPr>
        <p:blipFill>
          <a:blip r:embed="rId23"/>
          <a:stretch>
            <a:fillRect/>
          </a:stretch>
        </p:blipFill>
        <p:spPr>
          <a:xfrm>
            <a:off x="123980" y="5174522"/>
            <a:ext cx="1462330" cy="636544"/>
          </a:xfrm>
          <a:prstGeom prst="rect">
            <a:avLst/>
          </a:prstGeom>
        </p:spPr>
      </p:pic>
      <p:pic>
        <p:nvPicPr>
          <p:cNvPr id="19" name="Picture 18" descr="A picture containing text, sign, blue&#10;&#10;Description automatically generated">
            <a:extLst>
              <a:ext uri="{FF2B5EF4-FFF2-40B4-BE49-F238E27FC236}">
                <a16:creationId xmlns:a16="http://schemas.microsoft.com/office/drawing/2014/main" id="{FB9494C4-68EB-444E-AAF4-750813CD3E17}"/>
              </a:ext>
            </a:extLst>
          </p:cNvPr>
          <p:cNvPicPr>
            <a:picLocks noChangeAspect="1"/>
          </p:cNvPicPr>
          <p:nvPr/>
        </p:nvPicPr>
        <p:blipFill>
          <a:blip r:embed="rId24"/>
          <a:stretch>
            <a:fillRect/>
          </a:stretch>
        </p:blipFill>
        <p:spPr>
          <a:xfrm>
            <a:off x="3301864" y="3234157"/>
            <a:ext cx="809571" cy="809571"/>
          </a:xfrm>
          <a:prstGeom prst="rect">
            <a:avLst/>
          </a:prstGeom>
        </p:spPr>
      </p:pic>
      <p:pic>
        <p:nvPicPr>
          <p:cNvPr id="28" name="Picture 27" descr="Logo&#10;&#10;Description automatically generated with low confidence">
            <a:extLst>
              <a:ext uri="{FF2B5EF4-FFF2-40B4-BE49-F238E27FC236}">
                <a16:creationId xmlns:a16="http://schemas.microsoft.com/office/drawing/2014/main" id="{E2657BA3-ECD9-484A-9522-51A1738A4B5C}"/>
              </a:ext>
            </a:extLst>
          </p:cNvPr>
          <p:cNvPicPr>
            <a:picLocks noChangeAspect="1"/>
          </p:cNvPicPr>
          <p:nvPr/>
        </p:nvPicPr>
        <p:blipFill>
          <a:blip r:embed="rId25"/>
          <a:stretch>
            <a:fillRect/>
          </a:stretch>
        </p:blipFill>
        <p:spPr>
          <a:xfrm>
            <a:off x="8088802" y="5030991"/>
            <a:ext cx="1256732" cy="666137"/>
          </a:xfrm>
          <a:prstGeom prst="rect">
            <a:avLst/>
          </a:prstGeom>
        </p:spPr>
      </p:pic>
      <p:pic>
        <p:nvPicPr>
          <p:cNvPr id="30" name="Picture 29" descr="Logo&#10;&#10;Description automatically generated">
            <a:extLst>
              <a:ext uri="{FF2B5EF4-FFF2-40B4-BE49-F238E27FC236}">
                <a16:creationId xmlns:a16="http://schemas.microsoft.com/office/drawing/2014/main" id="{A9825843-C487-3646-83C6-19C153740499}"/>
              </a:ext>
            </a:extLst>
          </p:cNvPr>
          <p:cNvPicPr>
            <a:picLocks noChangeAspect="1"/>
          </p:cNvPicPr>
          <p:nvPr/>
        </p:nvPicPr>
        <p:blipFill>
          <a:blip r:embed="rId26"/>
          <a:stretch>
            <a:fillRect/>
          </a:stretch>
        </p:blipFill>
        <p:spPr>
          <a:xfrm>
            <a:off x="4272459" y="3132972"/>
            <a:ext cx="810774" cy="965479"/>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AD6D11BB-87D6-BD4B-AB5D-6D2FAA846AB5}"/>
              </a:ext>
            </a:extLst>
          </p:cNvPr>
          <p:cNvPicPr>
            <a:picLocks noChangeAspect="1"/>
          </p:cNvPicPr>
          <p:nvPr/>
        </p:nvPicPr>
        <p:blipFill>
          <a:blip r:embed="rId27"/>
          <a:stretch>
            <a:fillRect/>
          </a:stretch>
        </p:blipFill>
        <p:spPr>
          <a:xfrm>
            <a:off x="1635073" y="4278602"/>
            <a:ext cx="1355968" cy="606526"/>
          </a:xfrm>
          <a:prstGeom prst="rect">
            <a:avLst/>
          </a:prstGeom>
        </p:spPr>
      </p:pic>
      <p:pic>
        <p:nvPicPr>
          <p:cNvPr id="17" name="Picture 16">
            <a:extLst>
              <a:ext uri="{FF2B5EF4-FFF2-40B4-BE49-F238E27FC236}">
                <a16:creationId xmlns:a16="http://schemas.microsoft.com/office/drawing/2014/main" id="{B4777BF9-BC1F-E743-A633-6588FC00518B}"/>
              </a:ext>
            </a:extLst>
          </p:cNvPr>
          <p:cNvPicPr>
            <a:picLocks noChangeAspect="1"/>
          </p:cNvPicPr>
          <p:nvPr/>
        </p:nvPicPr>
        <p:blipFill>
          <a:blip r:embed="rId28"/>
          <a:stretch>
            <a:fillRect/>
          </a:stretch>
        </p:blipFill>
        <p:spPr>
          <a:xfrm>
            <a:off x="86073" y="3297111"/>
            <a:ext cx="1319857" cy="734225"/>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A61D8314-B257-C947-A8D6-3D6EA68A4E7A}"/>
              </a:ext>
            </a:extLst>
          </p:cNvPr>
          <p:cNvPicPr>
            <a:picLocks noChangeAspect="1"/>
          </p:cNvPicPr>
          <p:nvPr/>
        </p:nvPicPr>
        <p:blipFill>
          <a:blip r:embed="rId29"/>
          <a:stretch>
            <a:fillRect/>
          </a:stretch>
        </p:blipFill>
        <p:spPr>
          <a:xfrm>
            <a:off x="41333" y="1443512"/>
            <a:ext cx="1409339" cy="70467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7D68F84E-AE92-AD4F-92DA-21F2ECFA1DF8}"/>
              </a:ext>
            </a:extLst>
          </p:cNvPr>
          <p:cNvPicPr>
            <a:picLocks noChangeAspect="1"/>
          </p:cNvPicPr>
          <p:nvPr/>
        </p:nvPicPr>
        <p:blipFill>
          <a:blip r:embed="rId30"/>
          <a:stretch>
            <a:fillRect/>
          </a:stretch>
        </p:blipFill>
        <p:spPr>
          <a:xfrm>
            <a:off x="6602388" y="5191482"/>
            <a:ext cx="1313234" cy="625750"/>
          </a:xfrm>
          <a:prstGeom prst="rect">
            <a:avLst/>
          </a:prstGeom>
        </p:spPr>
      </p:pic>
      <p:pic>
        <p:nvPicPr>
          <p:cNvPr id="29" name="Picture 28" descr="A picture containing timeline&#10;&#10;Description automatically generated">
            <a:extLst>
              <a:ext uri="{FF2B5EF4-FFF2-40B4-BE49-F238E27FC236}">
                <a16:creationId xmlns:a16="http://schemas.microsoft.com/office/drawing/2014/main" id="{085ADFC4-1BE2-AF02-63E9-3CEE4859A516}"/>
              </a:ext>
            </a:extLst>
          </p:cNvPr>
          <p:cNvPicPr>
            <a:picLocks noChangeAspect="1"/>
          </p:cNvPicPr>
          <p:nvPr/>
        </p:nvPicPr>
        <p:blipFill>
          <a:blip r:embed="rId31"/>
          <a:stretch>
            <a:fillRect/>
          </a:stretch>
        </p:blipFill>
        <p:spPr>
          <a:xfrm>
            <a:off x="1879024" y="6156573"/>
            <a:ext cx="1738765" cy="451199"/>
          </a:xfrm>
          <a:prstGeom prst="rect">
            <a:avLst/>
          </a:prstGeom>
        </p:spPr>
      </p:pic>
      <p:pic>
        <p:nvPicPr>
          <p:cNvPr id="1026" name="Picture 2" descr="Logo: The City of Edinburgh Council">
            <a:extLst>
              <a:ext uri="{FF2B5EF4-FFF2-40B4-BE49-F238E27FC236}">
                <a16:creationId xmlns:a16="http://schemas.microsoft.com/office/drawing/2014/main" id="{9C7C2206-7640-5AAE-9066-0D27601837F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629235" y="1703248"/>
            <a:ext cx="1497461" cy="282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 company name&#10;&#10;Description automatically generated">
            <a:extLst>
              <a:ext uri="{FF2B5EF4-FFF2-40B4-BE49-F238E27FC236}">
                <a16:creationId xmlns:a16="http://schemas.microsoft.com/office/drawing/2014/main" id="{93E906AE-9DFA-521D-5803-58BC14530EA3}"/>
              </a:ext>
            </a:extLst>
          </p:cNvPr>
          <p:cNvPicPr>
            <a:picLocks noChangeAspect="1"/>
          </p:cNvPicPr>
          <p:nvPr/>
        </p:nvPicPr>
        <p:blipFill rotWithShape="1">
          <a:blip r:embed="rId33"/>
          <a:srcRect t="22422" b="24013"/>
          <a:stretch/>
        </p:blipFill>
        <p:spPr>
          <a:xfrm>
            <a:off x="3893564" y="6102113"/>
            <a:ext cx="1568563" cy="560121"/>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CDFA09D0-2B04-ABED-DC48-EE7E4EA1C688}"/>
              </a:ext>
            </a:extLst>
          </p:cNvPr>
          <p:cNvPicPr>
            <a:picLocks noChangeAspect="1"/>
          </p:cNvPicPr>
          <p:nvPr/>
        </p:nvPicPr>
        <p:blipFill>
          <a:blip r:embed="rId34"/>
          <a:stretch>
            <a:fillRect/>
          </a:stretch>
        </p:blipFill>
        <p:spPr>
          <a:xfrm>
            <a:off x="4270111" y="2520403"/>
            <a:ext cx="1773070" cy="354614"/>
          </a:xfrm>
          <a:prstGeom prst="rect">
            <a:avLst/>
          </a:prstGeom>
        </p:spPr>
      </p:pic>
      <p:pic>
        <p:nvPicPr>
          <p:cNvPr id="37" name="Picture 36" descr="Diagram&#10;&#10;Description automatically generated">
            <a:extLst>
              <a:ext uri="{FF2B5EF4-FFF2-40B4-BE49-F238E27FC236}">
                <a16:creationId xmlns:a16="http://schemas.microsoft.com/office/drawing/2014/main" id="{DADF9749-7F2D-9310-842B-B2D6F6B820E4}"/>
              </a:ext>
            </a:extLst>
          </p:cNvPr>
          <p:cNvPicPr>
            <a:picLocks noChangeAspect="1"/>
          </p:cNvPicPr>
          <p:nvPr/>
        </p:nvPicPr>
        <p:blipFill rotWithShape="1">
          <a:blip r:embed="rId35"/>
          <a:srcRect l="13107" t="14730" r="13684" b="17281"/>
          <a:stretch/>
        </p:blipFill>
        <p:spPr>
          <a:xfrm>
            <a:off x="103621" y="4309253"/>
            <a:ext cx="1476723" cy="685724"/>
          </a:xfrm>
          <a:prstGeom prst="rect">
            <a:avLst/>
          </a:prstGeom>
        </p:spPr>
      </p:pic>
      <p:pic>
        <p:nvPicPr>
          <p:cNvPr id="35" name="Picture 34" descr="Text, logo&#10;&#10;Description automatically generated">
            <a:extLst>
              <a:ext uri="{FF2B5EF4-FFF2-40B4-BE49-F238E27FC236}">
                <a16:creationId xmlns:a16="http://schemas.microsoft.com/office/drawing/2014/main" id="{2424AA75-2FB1-21F0-980C-4E5197FFD3FF}"/>
              </a:ext>
            </a:extLst>
          </p:cNvPr>
          <p:cNvPicPr>
            <a:picLocks noChangeAspect="1"/>
          </p:cNvPicPr>
          <p:nvPr/>
        </p:nvPicPr>
        <p:blipFill rotWithShape="1">
          <a:blip r:embed="rId36"/>
          <a:srcRect l="9387" t="25956" r="8306" b="25456"/>
          <a:stretch/>
        </p:blipFill>
        <p:spPr>
          <a:xfrm>
            <a:off x="9015900" y="2465509"/>
            <a:ext cx="1496336" cy="463736"/>
          </a:xfrm>
          <a:prstGeom prst="rect">
            <a:avLst/>
          </a:prstGeom>
        </p:spPr>
      </p:pic>
      <p:sp>
        <p:nvSpPr>
          <p:cNvPr id="2" name="Notched Right Arrow 1">
            <a:extLst>
              <a:ext uri="{FF2B5EF4-FFF2-40B4-BE49-F238E27FC236}">
                <a16:creationId xmlns:a16="http://schemas.microsoft.com/office/drawing/2014/main" id="{34B33C31-EA80-D748-EE26-45D988213D4E}"/>
              </a:ext>
            </a:extLst>
          </p:cNvPr>
          <p:cNvSpPr/>
          <p:nvPr/>
        </p:nvSpPr>
        <p:spPr>
          <a:xfrm>
            <a:off x="7626391" y="830328"/>
            <a:ext cx="978408" cy="45199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0" name="Picture 39" descr="Logo&#10;&#10;Description automatically generated">
            <a:extLst>
              <a:ext uri="{FF2B5EF4-FFF2-40B4-BE49-F238E27FC236}">
                <a16:creationId xmlns:a16="http://schemas.microsoft.com/office/drawing/2014/main" id="{ECAADC0A-1AC7-E5B2-3FA9-51D68C96989A}"/>
              </a:ext>
            </a:extLst>
          </p:cNvPr>
          <p:cNvPicPr>
            <a:picLocks noChangeAspect="1"/>
          </p:cNvPicPr>
          <p:nvPr/>
        </p:nvPicPr>
        <p:blipFill>
          <a:blip r:embed="rId37"/>
          <a:stretch>
            <a:fillRect/>
          </a:stretch>
        </p:blipFill>
        <p:spPr>
          <a:xfrm>
            <a:off x="5034576" y="1600215"/>
            <a:ext cx="1236427" cy="506592"/>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72DA87BF-8B84-CFFD-41E5-80BD0BBE56D5}"/>
              </a:ext>
            </a:extLst>
          </p:cNvPr>
          <p:cNvPicPr>
            <a:picLocks noChangeAspect="1"/>
          </p:cNvPicPr>
          <p:nvPr/>
        </p:nvPicPr>
        <p:blipFill>
          <a:blip r:embed="rId38"/>
          <a:stretch>
            <a:fillRect/>
          </a:stretch>
        </p:blipFill>
        <p:spPr>
          <a:xfrm>
            <a:off x="8006875" y="3438767"/>
            <a:ext cx="1986451" cy="495721"/>
          </a:xfrm>
          <a:prstGeom prst="rect">
            <a:avLst/>
          </a:prstGeom>
        </p:spPr>
      </p:pic>
      <p:pic>
        <p:nvPicPr>
          <p:cNvPr id="44" name="Picture 43" descr="A blue text on a black background&#10;&#10;Description automatically generated with low confidence">
            <a:extLst>
              <a:ext uri="{FF2B5EF4-FFF2-40B4-BE49-F238E27FC236}">
                <a16:creationId xmlns:a16="http://schemas.microsoft.com/office/drawing/2014/main" id="{96B98FAE-8AB4-4146-7D58-E416E851BB81}"/>
              </a:ext>
            </a:extLst>
          </p:cNvPr>
          <p:cNvPicPr>
            <a:picLocks noChangeAspect="1"/>
          </p:cNvPicPr>
          <p:nvPr/>
        </p:nvPicPr>
        <p:blipFill>
          <a:blip r:embed="rId39"/>
          <a:stretch>
            <a:fillRect/>
          </a:stretch>
        </p:blipFill>
        <p:spPr>
          <a:xfrm>
            <a:off x="6638454" y="3240885"/>
            <a:ext cx="1044761" cy="712337"/>
          </a:xfrm>
          <a:prstGeom prst="rect">
            <a:avLst/>
          </a:prstGeom>
        </p:spPr>
      </p:pic>
      <p:pic>
        <p:nvPicPr>
          <p:cNvPr id="53" name="Picture 52" descr="A green and white logo&#10;&#10;Description automatically generated with low confidence">
            <a:extLst>
              <a:ext uri="{FF2B5EF4-FFF2-40B4-BE49-F238E27FC236}">
                <a16:creationId xmlns:a16="http://schemas.microsoft.com/office/drawing/2014/main" id="{5ADB1849-FA33-D60D-EF7F-DF4096E1A058}"/>
              </a:ext>
            </a:extLst>
          </p:cNvPr>
          <p:cNvPicPr>
            <a:picLocks noChangeAspect="1"/>
          </p:cNvPicPr>
          <p:nvPr/>
        </p:nvPicPr>
        <p:blipFill>
          <a:blip r:embed="rId40"/>
          <a:stretch>
            <a:fillRect/>
          </a:stretch>
        </p:blipFill>
        <p:spPr>
          <a:xfrm>
            <a:off x="5902137" y="4137960"/>
            <a:ext cx="970713" cy="808927"/>
          </a:xfrm>
          <a:prstGeom prst="rect">
            <a:avLst/>
          </a:prstGeom>
        </p:spPr>
      </p:pic>
      <p:pic>
        <p:nvPicPr>
          <p:cNvPr id="55" name="Picture 54" descr="A black background with a red and white coat of arms&#10;&#10;Description automatically generated with low confidence">
            <a:extLst>
              <a:ext uri="{FF2B5EF4-FFF2-40B4-BE49-F238E27FC236}">
                <a16:creationId xmlns:a16="http://schemas.microsoft.com/office/drawing/2014/main" id="{6108D86A-5621-DEBA-5363-CFE8043B031A}"/>
              </a:ext>
            </a:extLst>
          </p:cNvPr>
          <p:cNvPicPr>
            <a:picLocks noChangeAspect="1"/>
          </p:cNvPicPr>
          <p:nvPr/>
        </p:nvPicPr>
        <p:blipFill>
          <a:blip r:embed="rId41"/>
          <a:stretch>
            <a:fillRect/>
          </a:stretch>
        </p:blipFill>
        <p:spPr>
          <a:xfrm>
            <a:off x="5285400" y="4962323"/>
            <a:ext cx="1033665" cy="848743"/>
          </a:xfrm>
          <a:prstGeom prst="rect">
            <a:avLst/>
          </a:prstGeom>
        </p:spPr>
      </p:pic>
      <p:pic>
        <p:nvPicPr>
          <p:cNvPr id="41" name="Picture 40" descr="A picture containing graphics, font, graphic design, clipart&#10;&#10;Description automatically generated">
            <a:extLst>
              <a:ext uri="{FF2B5EF4-FFF2-40B4-BE49-F238E27FC236}">
                <a16:creationId xmlns:a16="http://schemas.microsoft.com/office/drawing/2014/main" id="{3941E679-C747-6767-3388-991809A1B2BA}"/>
              </a:ext>
            </a:extLst>
          </p:cNvPr>
          <p:cNvPicPr>
            <a:picLocks noChangeAspect="1"/>
          </p:cNvPicPr>
          <p:nvPr/>
        </p:nvPicPr>
        <p:blipFill>
          <a:blip r:embed="rId42"/>
          <a:stretch>
            <a:fillRect/>
          </a:stretch>
        </p:blipFill>
        <p:spPr>
          <a:xfrm>
            <a:off x="10867714" y="6052833"/>
            <a:ext cx="1236137" cy="524122"/>
          </a:xfrm>
          <a:prstGeom prst="rect">
            <a:avLst/>
          </a:prstGeom>
        </p:spPr>
      </p:pic>
      <p:pic>
        <p:nvPicPr>
          <p:cNvPr id="26" name="Picture 25" descr="A black text on a white background&#10;&#10;Description automatically generated with medium confidence">
            <a:extLst>
              <a:ext uri="{FF2B5EF4-FFF2-40B4-BE49-F238E27FC236}">
                <a16:creationId xmlns:a16="http://schemas.microsoft.com/office/drawing/2014/main" id="{EB2DD523-B331-16CC-91DB-7AB0A7B35213}"/>
              </a:ext>
            </a:extLst>
          </p:cNvPr>
          <p:cNvPicPr>
            <a:picLocks noChangeAspect="1"/>
          </p:cNvPicPr>
          <p:nvPr/>
        </p:nvPicPr>
        <p:blipFill>
          <a:blip r:embed="rId43"/>
          <a:stretch>
            <a:fillRect/>
          </a:stretch>
        </p:blipFill>
        <p:spPr>
          <a:xfrm>
            <a:off x="10645295" y="5181122"/>
            <a:ext cx="1457174" cy="470056"/>
          </a:xfrm>
          <a:prstGeom prst="rect">
            <a:avLst/>
          </a:prstGeom>
        </p:spPr>
      </p:pic>
      <p:pic>
        <p:nvPicPr>
          <p:cNvPr id="18" name="Picture 2" descr="Homepage | Westminster City Council">
            <a:extLst>
              <a:ext uri="{FF2B5EF4-FFF2-40B4-BE49-F238E27FC236}">
                <a16:creationId xmlns:a16="http://schemas.microsoft.com/office/drawing/2014/main" id="{DADD0C9B-6360-4590-4C48-1277F03D3B85}"/>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7117344" y="6155248"/>
            <a:ext cx="1418937" cy="35838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black and blue logo&#10;&#10;Description automatically generated">
            <a:extLst>
              <a:ext uri="{FF2B5EF4-FFF2-40B4-BE49-F238E27FC236}">
                <a16:creationId xmlns:a16="http://schemas.microsoft.com/office/drawing/2014/main" id="{7CEC881E-E07E-9554-1D4C-16C3B8CD8C9D}"/>
              </a:ext>
            </a:extLst>
          </p:cNvPr>
          <p:cNvPicPr>
            <a:picLocks noChangeAspect="1"/>
          </p:cNvPicPr>
          <p:nvPr/>
        </p:nvPicPr>
        <p:blipFill rotWithShape="1">
          <a:blip r:embed="rId45"/>
          <a:srcRect l="5290" t="15538" r="6307" b="14059"/>
          <a:stretch/>
        </p:blipFill>
        <p:spPr>
          <a:xfrm>
            <a:off x="8904647" y="1538513"/>
            <a:ext cx="1639479" cy="476565"/>
          </a:xfrm>
          <a:prstGeom prst="rect">
            <a:avLst/>
          </a:prstGeom>
        </p:spPr>
      </p:pic>
      <p:pic>
        <p:nvPicPr>
          <p:cNvPr id="46" name="Picture 45" descr="A logo with green and blue lines&#10;&#10;Description automatically generated">
            <a:extLst>
              <a:ext uri="{FF2B5EF4-FFF2-40B4-BE49-F238E27FC236}">
                <a16:creationId xmlns:a16="http://schemas.microsoft.com/office/drawing/2014/main" id="{470BD692-EA50-B164-D447-04489F9F2FD2}"/>
              </a:ext>
            </a:extLst>
          </p:cNvPr>
          <p:cNvPicPr>
            <a:picLocks noChangeAspect="1"/>
          </p:cNvPicPr>
          <p:nvPr/>
        </p:nvPicPr>
        <p:blipFill>
          <a:blip r:embed="rId46"/>
          <a:stretch>
            <a:fillRect/>
          </a:stretch>
        </p:blipFill>
        <p:spPr>
          <a:xfrm>
            <a:off x="1566086" y="3322343"/>
            <a:ext cx="1427877" cy="668247"/>
          </a:xfrm>
          <a:prstGeom prst="rect">
            <a:avLst/>
          </a:prstGeom>
        </p:spPr>
      </p:pic>
      <p:pic>
        <p:nvPicPr>
          <p:cNvPr id="49" name="Picture 48" descr="A red and black logo&#10;&#10;Description automatically generated">
            <a:extLst>
              <a:ext uri="{FF2B5EF4-FFF2-40B4-BE49-F238E27FC236}">
                <a16:creationId xmlns:a16="http://schemas.microsoft.com/office/drawing/2014/main" id="{CEEDF86C-9880-5B81-62AB-FDC42CDD70F3}"/>
              </a:ext>
            </a:extLst>
          </p:cNvPr>
          <p:cNvPicPr>
            <a:picLocks noChangeAspect="1"/>
          </p:cNvPicPr>
          <p:nvPr/>
        </p:nvPicPr>
        <p:blipFill>
          <a:blip r:embed="rId47"/>
          <a:stretch>
            <a:fillRect/>
          </a:stretch>
        </p:blipFill>
        <p:spPr>
          <a:xfrm>
            <a:off x="9484755" y="4795422"/>
            <a:ext cx="978409" cy="1152892"/>
          </a:xfrm>
          <a:prstGeom prst="rect">
            <a:avLst/>
          </a:prstGeom>
        </p:spPr>
      </p:pic>
      <p:pic>
        <p:nvPicPr>
          <p:cNvPr id="42" name="Picture 41" descr="A logo with a coat of arms&#10;&#10;Description automatically generated">
            <a:extLst>
              <a:ext uri="{FF2B5EF4-FFF2-40B4-BE49-F238E27FC236}">
                <a16:creationId xmlns:a16="http://schemas.microsoft.com/office/drawing/2014/main" id="{A9237901-5AAC-568F-E8FE-A45EC9CE3CBB}"/>
              </a:ext>
            </a:extLst>
          </p:cNvPr>
          <p:cNvPicPr>
            <a:picLocks noChangeAspect="1"/>
          </p:cNvPicPr>
          <p:nvPr/>
        </p:nvPicPr>
        <p:blipFill>
          <a:blip r:embed="rId48"/>
          <a:stretch>
            <a:fillRect/>
          </a:stretch>
        </p:blipFill>
        <p:spPr>
          <a:xfrm>
            <a:off x="5670875" y="6016920"/>
            <a:ext cx="1129978" cy="675462"/>
          </a:xfrm>
          <a:prstGeom prst="rect">
            <a:avLst/>
          </a:prstGeom>
        </p:spPr>
      </p:pic>
      <p:pic>
        <p:nvPicPr>
          <p:cNvPr id="47" name="Picture 46" descr="A purple sign with white text&#10;&#10;Description automatically generated">
            <a:extLst>
              <a:ext uri="{FF2B5EF4-FFF2-40B4-BE49-F238E27FC236}">
                <a16:creationId xmlns:a16="http://schemas.microsoft.com/office/drawing/2014/main" id="{69DA2430-C78C-299D-94E8-B247C44B1846}"/>
              </a:ext>
            </a:extLst>
          </p:cNvPr>
          <p:cNvPicPr>
            <a:picLocks noChangeAspect="1"/>
          </p:cNvPicPr>
          <p:nvPr/>
        </p:nvPicPr>
        <p:blipFill>
          <a:blip r:embed="rId49"/>
          <a:stretch>
            <a:fillRect/>
          </a:stretch>
        </p:blipFill>
        <p:spPr>
          <a:xfrm>
            <a:off x="6116428" y="2447782"/>
            <a:ext cx="1289869" cy="674601"/>
          </a:xfrm>
          <a:prstGeom prst="rect">
            <a:avLst/>
          </a:prstGeom>
        </p:spPr>
      </p:pic>
      <p:pic>
        <p:nvPicPr>
          <p:cNvPr id="39" name="Picture 38" descr="A black text on a white background&#10;&#10;Description automatically generated">
            <a:extLst>
              <a:ext uri="{FF2B5EF4-FFF2-40B4-BE49-F238E27FC236}">
                <a16:creationId xmlns:a16="http://schemas.microsoft.com/office/drawing/2014/main" id="{E53DCF4D-B509-84A7-7006-872390332454}"/>
              </a:ext>
            </a:extLst>
          </p:cNvPr>
          <p:cNvPicPr>
            <a:picLocks noChangeAspect="1"/>
          </p:cNvPicPr>
          <p:nvPr/>
        </p:nvPicPr>
        <p:blipFill>
          <a:blip r:embed="rId50"/>
          <a:stretch>
            <a:fillRect/>
          </a:stretch>
        </p:blipFill>
        <p:spPr>
          <a:xfrm>
            <a:off x="5123166" y="3476927"/>
            <a:ext cx="1358131" cy="258691"/>
          </a:xfrm>
          <a:prstGeom prst="rect">
            <a:avLst/>
          </a:prstGeom>
        </p:spPr>
      </p:pic>
    </p:spTree>
    <p:extLst>
      <p:ext uri="{BB962C8B-B14F-4D97-AF65-F5344CB8AC3E}">
        <p14:creationId xmlns:p14="http://schemas.microsoft.com/office/powerpoint/2010/main" val="1905908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logo&#10;&#10;Description automatically generated">
            <a:extLst>
              <a:ext uri="{FF2B5EF4-FFF2-40B4-BE49-F238E27FC236}">
                <a16:creationId xmlns:a16="http://schemas.microsoft.com/office/drawing/2014/main" id="{D1D53E62-F07D-2C4E-A496-B10F00C5147A}"/>
              </a:ext>
            </a:extLst>
          </p:cNvPr>
          <p:cNvPicPr>
            <a:picLocks noChangeAspect="1"/>
          </p:cNvPicPr>
          <p:nvPr/>
        </p:nvPicPr>
        <p:blipFill>
          <a:blip r:embed="rId3"/>
          <a:stretch>
            <a:fillRect/>
          </a:stretch>
        </p:blipFill>
        <p:spPr>
          <a:xfrm>
            <a:off x="29388" y="26657"/>
            <a:ext cx="5151065" cy="1399372"/>
          </a:xfrm>
          <a:prstGeom prst="rect">
            <a:avLst/>
          </a:prstGeom>
        </p:spPr>
      </p:pic>
      <p:pic>
        <p:nvPicPr>
          <p:cNvPr id="5" name="Content Placeholder 4">
            <a:extLst>
              <a:ext uri="{FF2B5EF4-FFF2-40B4-BE49-F238E27FC236}">
                <a16:creationId xmlns:a16="http://schemas.microsoft.com/office/drawing/2014/main" id="{92E216CD-EEF9-2D4E-B7DD-913E5A89E1BF}"/>
              </a:ext>
            </a:extLst>
          </p:cNvPr>
          <p:cNvPicPr>
            <a:picLocks noGrp="1" noChangeAspect="1"/>
          </p:cNvPicPr>
          <p:nvPr>
            <p:ph idx="1"/>
          </p:nvPr>
        </p:nvPicPr>
        <p:blipFill>
          <a:blip r:embed="rId4"/>
          <a:stretch>
            <a:fillRect/>
          </a:stretch>
        </p:blipFill>
        <p:spPr>
          <a:xfrm>
            <a:off x="10564400" y="3598053"/>
            <a:ext cx="1458745" cy="686967"/>
          </a:xfrm>
        </p:spPr>
      </p:pic>
      <p:pic>
        <p:nvPicPr>
          <p:cNvPr id="9" name="Picture 8">
            <a:extLst>
              <a:ext uri="{FF2B5EF4-FFF2-40B4-BE49-F238E27FC236}">
                <a16:creationId xmlns:a16="http://schemas.microsoft.com/office/drawing/2014/main" id="{B1308D99-7AAA-8444-9129-FF5CFC79493E}"/>
              </a:ext>
            </a:extLst>
          </p:cNvPr>
          <p:cNvPicPr>
            <a:picLocks noChangeAspect="1"/>
          </p:cNvPicPr>
          <p:nvPr/>
        </p:nvPicPr>
        <p:blipFill>
          <a:blip r:embed="rId5"/>
          <a:stretch>
            <a:fillRect/>
          </a:stretch>
        </p:blipFill>
        <p:spPr>
          <a:xfrm>
            <a:off x="8611355" y="1588706"/>
            <a:ext cx="1872832" cy="486197"/>
          </a:xfrm>
          <a:prstGeom prst="rect">
            <a:avLst/>
          </a:prstGeom>
        </p:spPr>
      </p:pic>
      <p:pic>
        <p:nvPicPr>
          <p:cNvPr id="11" name="Picture 10">
            <a:extLst>
              <a:ext uri="{FF2B5EF4-FFF2-40B4-BE49-F238E27FC236}">
                <a16:creationId xmlns:a16="http://schemas.microsoft.com/office/drawing/2014/main" id="{10216AEF-C425-6443-BBAF-8CEB55E12594}"/>
              </a:ext>
            </a:extLst>
          </p:cNvPr>
          <p:cNvPicPr>
            <a:picLocks noChangeAspect="1"/>
          </p:cNvPicPr>
          <p:nvPr/>
        </p:nvPicPr>
        <p:blipFill>
          <a:blip r:embed="rId6"/>
          <a:stretch>
            <a:fillRect/>
          </a:stretch>
        </p:blipFill>
        <p:spPr>
          <a:xfrm>
            <a:off x="4938469" y="4833870"/>
            <a:ext cx="2467478" cy="575745"/>
          </a:xfrm>
          <a:prstGeom prst="rect">
            <a:avLst/>
          </a:prstGeom>
        </p:spPr>
      </p:pic>
      <p:pic>
        <p:nvPicPr>
          <p:cNvPr id="8" name="Picture 7">
            <a:extLst>
              <a:ext uri="{FF2B5EF4-FFF2-40B4-BE49-F238E27FC236}">
                <a16:creationId xmlns:a16="http://schemas.microsoft.com/office/drawing/2014/main" id="{9E44D370-35A0-754B-8F07-FA0FE2AD7EE9}"/>
              </a:ext>
            </a:extLst>
          </p:cNvPr>
          <p:cNvPicPr>
            <a:picLocks noChangeAspect="1"/>
          </p:cNvPicPr>
          <p:nvPr/>
        </p:nvPicPr>
        <p:blipFill>
          <a:blip r:embed="rId7"/>
          <a:stretch>
            <a:fillRect/>
          </a:stretch>
        </p:blipFill>
        <p:spPr>
          <a:xfrm>
            <a:off x="175139" y="5840522"/>
            <a:ext cx="1702573" cy="691420"/>
          </a:xfrm>
          <a:prstGeom prst="rect">
            <a:avLst/>
          </a:prstGeom>
        </p:spPr>
      </p:pic>
      <p:pic>
        <p:nvPicPr>
          <p:cNvPr id="6" name="Picture 5" descr="A close up of a sign&#10;&#10;Description automatically generated">
            <a:extLst>
              <a:ext uri="{FF2B5EF4-FFF2-40B4-BE49-F238E27FC236}">
                <a16:creationId xmlns:a16="http://schemas.microsoft.com/office/drawing/2014/main" id="{6CD8BFF2-3F0F-0343-8ABA-C90EC285338D}"/>
              </a:ext>
            </a:extLst>
          </p:cNvPr>
          <p:cNvPicPr>
            <a:picLocks noChangeAspect="1"/>
          </p:cNvPicPr>
          <p:nvPr/>
        </p:nvPicPr>
        <p:blipFill>
          <a:blip r:embed="rId8"/>
          <a:stretch>
            <a:fillRect/>
          </a:stretch>
        </p:blipFill>
        <p:spPr>
          <a:xfrm>
            <a:off x="5276237" y="3661911"/>
            <a:ext cx="2225827" cy="652098"/>
          </a:xfrm>
          <a:prstGeom prst="rect">
            <a:avLst/>
          </a:prstGeom>
        </p:spPr>
      </p:pic>
      <p:pic>
        <p:nvPicPr>
          <p:cNvPr id="15" name="Picture 14" descr="A picture containing food, drawing&#10;&#10;Description automatically generated">
            <a:extLst>
              <a:ext uri="{FF2B5EF4-FFF2-40B4-BE49-F238E27FC236}">
                <a16:creationId xmlns:a16="http://schemas.microsoft.com/office/drawing/2014/main" id="{3C3CD72D-D611-B540-AB83-911BE62722E3}"/>
              </a:ext>
            </a:extLst>
          </p:cNvPr>
          <p:cNvPicPr>
            <a:picLocks noChangeAspect="1"/>
          </p:cNvPicPr>
          <p:nvPr/>
        </p:nvPicPr>
        <p:blipFill>
          <a:blip r:embed="rId9"/>
          <a:stretch>
            <a:fillRect/>
          </a:stretch>
        </p:blipFill>
        <p:spPr>
          <a:xfrm>
            <a:off x="449255" y="3753919"/>
            <a:ext cx="2182419" cy="560090"/>
          </a:xfrm>
          <a:prstGeom prst="rect">
            <a:avLst/>
          </a:prstGeom>
        </p:spPr>
      </p:pic>
      <p:pic>
        <p:nvPicPr>
          <p:cNvPr id="2" name="Picture 1">
            <a:extLst>
              <a:ext uri="{FF2B5EF4-FFF2-40B4-BE49-F238E27FC236}">
                <a16:creationId xmlns:a16="http://schemas.microsoft.com/office/drawing/2014/main" id="{F2634684-A29C-944C-94F2-42C8E4A0C2C9}"/>
              </a:ext>
            </a:extLst>
          </p:cNvPr>
          <p:cNvPicPr>
            <a:picLocks noChangeAspect="1"/>
          </p:cNvPicPr>
          <p:nvPr/>
        </p:nvPicPr>
        <p:blipFill rotWithShape="1">
          <a:blip r:embed="rId10"/>
          <a:srcRect b="49138"/>
          <a:stretch/>
        </p:blipFill>
        <p:spPr>
          <a:xfrm>
            <a:off x="4081660" y="5789924"/>
            <a:ext cx="894364" cy="90306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2C9A5FE9-9B48-3D4D-B77E-C010BEFEF9B7}"/>
              </a:ext>
            </a:extLst>
          </p:cNvPr>
          <p:cNvPicPr>
            <a:picLocks noChangeAspect="1"/>
          </p:cNvPicPr>
          <p:nvPr/>
        </p:nvPicPr>
        <p:blipFill rotWithShape="1">
          <a:blip r:embed="rId11"/>
          <a:srcRect t="6949"/>
          <a:stretch/>
        </p:blipFill>
        <p:spPr>
          <a:xfrm>
            <a:off x="3325701" y="1383106"/>
            <a:ext cx="1950536" cy="1047104"/>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A39622A5-D4DC-4B4E-ADDF-0041036D9EC1}"/>
              </a:ext>
            </a:extLst>
          </p:cNvPr>
          <p:cNvPicPr>
            <a:picLocks noChangeAspect="1"/>
          </p:cNvPicPr>
          <p:nvPr/>
        </p:nvPicPr>
        <p:blipFill>
          <a:blip r:embed="rId12"/>
          <a:stretch>
            <a:fillRect/>
          </a:stretch>
        </p:blipFill>
        <p:spPr>
          <a:xfrm>
            <a:off x="140600" y="1261990"/>
            <a:ext cx="2182419" cy="1125310"/>
          </a:xfrm>
          <a:prstGeom prst="rect">
            <a:avLst/>
          </a:prstGeom>
        </p:spPr>
      </p:pic>
      <p:pic>
        <p:nvPicPr>
          <p:cNvPr id="22" name="Picture 21" descr="A picture containing drawing, food&#10;&#10;Description automatically generated">
            <a:extLst>
              <a:ext uri="{FF2B5EF4-FFF2-40B4-BE49-F238E27FC236}">
                <a16:creationId xmlns:a16="http://schemas.microsoft.com/office/drawing/2014/main" id="{72BDCA57-03BA-A84E-B39A-6F31B39BC04F}"/>
              </a:ext>
            </a:extLst>
          </p:cNvPr>
          <p:cNvPicPr>
            <a:picLocks noChangeAspect="1"/>
          </p:cNvPicPr>
          <p:nvPr/>
        </p:nvPicPr>
        <p:blipFill>
          <a:blip r:embed="rId13"/>
          <a:stretch>
            <a:fillRect/>
          </a:stretch>
        </p:blipFill>
        <p:spPr>
          <a:xfrm>
            <a:off x="2565430" y="4812780"/>
            <a:ext cx="1985602" cy="769421"/>
          </a:xfrm>
          <a:prstGeom prst="rect">
            <a:avLst/>
          </a:prstGeom>
        </p:spPr>
      </p:pic>
      <p:pic>
        <p:nvPicPr>
          <p:cNvPr id="27" name="Picture 26" descr="A close up of a logo&#10;&#10;Description automatically generated">
            <a:extLst>
              <a:ext uri="{FF2B5EF4-FFF2-40B4-BE49-F238E27FC236}">
                <a16:creationId xmlns:a16="http://schemas.microsoft.com/office/drawing/2014/main" id="{B4BAF74D-FC0D-EA4D-9EE9-44F3C47B7CA9}"/>
              </a:ext>
            </a:extLst>
          </p:cNvPr>
          <p:cNvPicPr>
            <a:picLocks noChangeAspect="1"/>
          </p:cNvPicPr>
          <p:nvPr/>
        </p:nvPicPr>
        <p:blipFill>
          <a:blip r:embed="rId14"/>
          <a:stretch>
            <a:fillRect/>
          </a:stretch>
        </p:blipFill>
        <p:spPr>
          <a:xfrm>
            <a:off x="2346273" y="5762920"/>
            <a:ext cx="1146836" cy="885533"/>
          </a:xfrm>
          <a:prstGeom prst="rect">
            <a:avLst/>
          </a:prstGeom>
        </p:spPr>
      </p:pic>
      <p:pic>
        <p:nvPicPr>
          <p:cNvPr id="31" name="Picture 30" descr="A picture containing drawing, food&#10;&#10;Description automatically generated">
            <a:extLst>
              <a:ext uri="{FF2B5EF4-FFF2-40B4-BE49-F238E27FC236}">
                <a16:creationId xmlns:a16="http://schemas.microsoft.com/office/drawing/2014/main" id="{04110D67-AFD2-6247-89B1-4A352881417E}"/>
              </a:ext>
            </a:extLst>
          </p:cNvPr>
          <p:cNvPicPr>
            <a:picLocks noChangeAspect="1"/>
          </p:cNvPicPr>
          <p:nvPr/>
        </p:nvPicPr>
        <p:blipFill>
          <a:blip r:embed="rId15"/>
          <a:stretch>
            <a:fillRect/>
          </a:stretch>
        </p:blipFill>
        <p:spPr>
          <a:xfrm>
            <a:off x="7919237" y="5774318"/>
            <a:ext cx="1995012" cy="623441"/>
          </a:xfrm>
          <a:prstGeom prst="rect">
            <a:avLst/>
          </a:prstGeom>
        </p:spPr>
      </p:pic>
      <p:pic>
        <p:nvPicPr>
          <p:cNvPr id="7" name="Picture 6" descr="Diagram&#10;&#10;Description automatically generated">
            <a:extLst>
              <a:ext uri="{FF2B5EF4-FFF2-40B4-BE49-F238E27FC236}">
                <a16:creationId xmlns:a16="http://schemas.microsoft.com/office/drawing/2014/main" id="{688CDDD6-5748-AC46-AB0D-E545BE314639}"/>
              </a:ext>
            </a:extLst>
          </p:cNvPr>
          <p:cNvPicPr>
            <a:picLocks noChangeAspect="1"/>
          </p:cNvPicPr>
          <p:nvPr/>
        </p:nvPicPr>
        <p:blipFill>
          <a:blip r:embed="rId16"/>
          <a:stretch>
            <a:fillRect/>
          </a:stretch>
        </p:blipFill>
        <p:spPr>
          <a:xfrm>
            <a:off x="9105654" y="2578562"/>
            <a:ext cx="1458746" cy="711139"/>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DB3D94DE-F3C6-5A4A-8A2D-2761771B273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19849" y="2419755"/>
            <a:ext cx="1201739" cy="120173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9EC9456F-7912-6241-9A6A-3D20D19B93DA}"/>
              </a:ext>
            </a:extLst>
          </p:cNvPr>
          <p:cNvPicPr>
            <a:picLocks noChangeAspect="1"/>
          </p:cNvPicPr>
          <p:nvPr/>
        </p:nvPicPr>
        <p:blipFill>
          <a:blip r:embed="rId18"/>
          <a:stretch>
            <a:fillRect/>
          </a:stretch>
        </p:blipFill>
        <p:spPr>
          <a:xfrm>
            <a:off x="7841586" y="3731525"/>
            <a:ext cx="1706185" cy="525397"/>
          </a:xfrm>
          <a:prstGeom prst="rect">
            <a:avLst/>
          </a:prstGeom>
        </p:spPr>
      </p:pic>
      <p:pic>
        <p:nvPicPr>
          <p:cNvPr id="16" name="Picture 15" descr="Logo&#10;&#10;Description automatically generated">
            <a:extLst>
              <a:ext uri="{FF2B5EF4-FFF2-40B4-BE49-F238E27FC236}">
                <a16:creationId xmlns:a16="http://schemas.microsoft.com/office/drawing/2014/main" id="{DC8146C4-4732-B241-A3F9-A814E5BDAE41}"/>
              </a:ext>
            </a:extLst>
          </p:cNvPr>
          <p:cNvPicPr>
            <a:picLocks noChangeAspect="1"/>
          </p:cNvPicPr>
          <p:nvPr/>
        </p:nvPicPr>
        <p:blipFill>
          <a:blip r:embed="rId19"/>
          <a:stretch>
            <a:fillRect/>
          </a:stretch>
        </p:blipFill>
        <p:spPr>
          <a:xfrm>
            <a:off x="5927250" y="1282078"/>
            <a:ext cx="1201739" cy="1085909"/>
          </a:xfrm>
          <a:prstGeom prst="rect">
            <a:avLst/>
          </a:prstGeom>
        </p:spPr>
      </p:pic>
      <p:pic>
        <p:nvPicPr>
          <p:cNvPr id="18" name="Picture 17" descr="Logo, company name&#10;&#10;Description automatically generated">
            <a:extLst>
              <a:ext uri="{FF2B5EF4-FFF2-40B4-BE49-F238E27FC236}">
                <a16:creationId xmlns:a16="http://schemas.microsoft.com/office/drawing/2014/main" id="{FE0F5B28-78EF-AD06-CAA1-5916C4A2D64C}"/>
              </a:ext>
            </a:extLst>
          </p:cNvPr>
          <p:cNvPicPr>
            <a:picLocks noChangeAspect="1"/>
          </p:cNvPicPr>
          <p:nvPr/>
        </p:nvPicPr>
        <p:blipFill rotWithShape="1">
          <a:blip r:embed="rId20"/>
          <a:srcRect t="30515" b="29112"/>
          <a:stretch/>
        </p:blipFill>
        <p:spPr>
          <a:xfrm>
            <a:off x="10019846" y="4822883"/>
            <a:ext cx="1534423" cy="619501"/>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2D606BBC-FA43-C846-27A7-8E5D879FAF23}"/>
              </a:ext>
            </a:extLst>
          </p:cNvPr>
          <p:cNvPicPr>
            <a:picLocks noChangeAspect="1"/>
          </p:cNvPicPr>
          <p:nvPr/>
        </p:nvPicPr>
        <p:blipFill>
          <a:blip r:embed="rId21"/>
          <a:stretch>
            <a:fillRect/>
          </a:stretch>
        </p:blipFill>
        <p:spPr>
          <a:xfrm>
            <a:off x="7864860" y="4785096"/>
            <a:ext cx="1591425" cy="780750"/>
          </a:xfrm>
          <a:prstGeom prst="rect">
            <a:avLst/>
          </a:prstGeom>
        </p:spPr>
      </p:pic>
      <p:pic>
        <p:nvPicPr>
          <p:cNvPr id="20" name="Picture 19" descr="A picture containing text, outdoor&#10;&#10;Description automatically generated">
            <a:extLst>
              <a:ext uri="{FF2B5EF4-FFF2-40B4-BE49-F238E27FC236}">
                <a16:creationId xmlns:a16="http://schemas.microsoft.com/office/drawing/2014/main" id="{45DAB8C8-285F-6EE5-323D-EA57B9C8E37C}"/>
              </a:ext>
            </a:extLst>
          </p:cNvPr>
          <p:cNvPicPr>
            <a:picLocks noChangeAspect="1"/>
          </p:cNvPicPr>
          <p:nvPr/>
        </p:nvPicPr>
        <p:blipFill>
          <a:blip r:embed="rId22"/>
          <a:stretch>
            <a:fillRect/>
          </a:stretch>
        </p:blipFill>
        <p:spPr>
          <a:xfrm>
            <a:off x="5564575" y="5789924"/>
            <a:ext cx="1927090" cy="737258"/>
          </a:xfrm>
          <a:prstGeom prst="rect">
            <a:avLst/>
          </a:prstGeom>
        </p:spPr>
      </p:pic>
      <p:pic>
        <p:nvPicPr>
          <p:cNvPr id="21" name="Picture 20" descr="Logo, company name&#10;&#10;Description automatically generated">
            <a:extLst>
              <a:ext uri="{FF2B5EF4-FFF2-40B4-BE49-F238E27FC236}">
                <a16:creationId xmlns:a16="http://schemas.microsoft.com/office/drawing/2014/main" id="{F1AC5787-D477-94F0-B4F1-E31E03328579}"/>
              </a:ext>
            </a:extLst>
          </p:cNvPr>
          <p:cNvPicPr>
            <a:picLocks noChangeAspect="1"/>
          </p:cNvPicPr>
          <p:nvPr/>
        </p:nvPicPr>
        <p:blipFill>
          <a:blip r:embed="rId23"/>
          <a:stretch>
            <a:fillRect/>
          </a:stretch>
        </p:blipFill>
        <p:spPr>
          <a:xfrm>
            <a:off x="0" y="4785096"/>
            <a:ext cx="2147428" cy="954412"/>
          </a:xfrm>
          <a:prstGeom prst="rect">
            <a:avLst/>
          </a:prstGeom>
        </p:spPr>
      </p:pic>
      <p:pic>
        <p:nvPicPr>
          <p:cNvPr id="14" name="Picture 13">
            <a:extLst>
              <a:ext uri="{FF2B5EF4-FFF2-40B4-BE49-F238E27FC236}">
                <a16:creationId xmlns:a16="http://schemas.microsoft.com/office/drawing/2014/main" id="{110CF074-D929-BD1E-95A5-7B8C76861FDC}"/>
              </a:ext>
            </a:extLst>
          </p:cNvPr>
          <p:cNvPicPr>
            <a:picLocks noChangeAspect="1"/>
          </p:cNvPicPr>
          <p:nvPr/>
        </p:nvPicPr>
        <p:blipFill rotWithShape="1">
          <a:blip r:embed="rId24"/>
          <a:srcRect l="11711" t="26546" r="18957" b="28838"/>
          <a:stretch/>
        </p:blipFill>
        <p:spPr>
          <a:xfrm>
            <a:off x="4315783" y="2568940"/>
            <a:ext cx="1706184" cy="823460"/>
          </a:xfrm>
          <a:prstGeom prst="rect">
            <a:avLst/>
          </a:prstGeom>
        </p:spPr>
      </p:pic>
      <p:pic>
        <p:nvPicPr>
          <p:cNvPr id="24" name="Picture 23" descr="A picture containing text, font, graphics, logo&#10;&#10;Description automatically generated">
            <a:extLst>
              <a:ext uri="{FF2B5EF4-FFF2-40B4-BE49-F238E27FC236}">
                <a16:creationId xmlns:a16="http://schemas.microsoft.com/office/drawing/2014/main" id="{80A43D2E-B87E-5BD0-97B3-F4A39826EDAB}"/>
              </a:ext>
            </a:extLst>
          </p:cNvPr>
          <p:cNvPicPr>
            <a:picLocks noChangeAspect="1"/>
          </p:cNvPicPr>
          <p:nvPr/>
        </p:nvPicPr>
        <p:blipFill rotWithShape="1">
          <a:blip r:embed="rId25"/>
          <a:srcRect t="24300" b="25771"/>
          <a:stretch/>
        </p:blipFill>
        <p:spPr>
          <a:xfrm>
            <a:off x="10196988" y="5707640"/>
            <a:ext cx="1995012" cy="996094"/>
          </a:xfrm>
          <a:prstGeom prst="rect">
            <a:avLst/>
          </a:prstGeom>
        </p:spPr>
      </p:pic>
      <p:pic>
        <p:nvPicPr>
          <p:cNvPr id="23" name="Picture 22" descr="A logo with a bird flying in the air&#10;&#10;Description automatically generated with low confidence">
            <a:extLst>
              <a:ext uri="{FF2B5EF4-FFF2-40B4-BE49-F238E27FC236}">
                <a16:creationId xmlns:a16="http://schemas.microsoft.com/office/drawing/2014/main" id="{BE70917B-F8FC-05D5-4362-DD52813B85CD}"/>
              </a:ext>
            </a:extLst>
          </p:cNvPr>
          <p:cNvPicPr>
            <a:picLocks noChangeAspect="1"/>
          </p:cNvPicPr>
          <p:nvPr/>
        </p:nvPicPr>
        <p:blipFill>
          <a:blip r:embed="rId26"/>
          <a:stretch>
            <a:fillRect/>
          </a:stretch>
        </p:blipFill>
        <p:spPr>
          <a:xfrm>
            <a:off x="3497923" y="3451004"/>
            <a:ext cx="1270000" cy="1270000"/>
          </a:xfrm>
          <a:prstGeom prst="rect">
            <a:avLst/>
          </a:prstGeom>
        </p:spPr>
      </p:pic>
      <p:pic>
        <p:nvPicPr>
          <p:cNvPr id="10" name="Picture 9">
            <a:extLst>
              <a:ext uri="{FF2B5EF4-FFF2-40B4-BE49-F238E27FC236}">
                <a16:creationId xmlns:a16="http://schemas.microsoft.com/office/drawing/2014/main" id="{B45722A8-9327-1792-65CB-44B41B201B69}"/>
              </a:ext>
            </a:extLst>
          </p:cNvPr>
          <p:cNvPicPr>
            <a:picLocks noChangeAspect="1"/>
          </p:cNvPicPr>
          <p:nvPr/>
        </p:nvPicPr>
        <p:blipFill>
          <a:blip r:embed="rId27"/>
          <a:stretch>
            <a:fillRect/>
          </a:stretch>
        </p:blipFill>
        <p:spPr>
          <a:xfrm>
            <a:off x="7000435" y="2255996"/>
            <a:ext cx="1398564" cy="1458381"/>
          </a:xfrm>
          <a:prstGeom prst="rect">
            <a:avLst/>
          </a:prstGeom>
        </p:spPr>
      </p:pic>
    </p:spTree>
    <p:extLst>
      <p:ext uri="{BB962C8B-B14F-4D97-AF65-F5344CB8AC3E}">
        <p14:creationId xmlns:p14="http://schemas.microsoft.com/office/powerpoint/2010/main" val="94576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3C08FE-3233-4A91-93E5-C6AD2FB8DC48}"/>
              </a:ext>
            </a:extLst>
          </p:cNvPr>
          <p:cNvPicPr>
            <a:picLocks noChangeAspect="1"/>
          </p:cNvPicPr>
          <p:nvPr/>
        </p:nvPicPr>
        <p:blipFill>
          <a:blip r:embed="rId3"/>
          <a:stretch>
            <a:fillRect/>
          </a:stretch>
        </p:blipFill>
        <p:spPr>
          <a:xfrm>
            <a:off x="6999847" y="1336871"/>
            <a:ext cx="1635549" cy="435654"/>
          </a:xfrm>
          <a:prstGeom prst="rect">
            <a:avLst/>
          </a:prstGeom>
        </p:spPr>
      </p:pic>
      <p:pic>
        <p:nvPicPr>
          <p:cNvPr id="11" name="Picture 10">
            <a:extLst>
              <a:ext uri="{FF2B5EF4-FFF2-40B4-BE49-F238E27FC236}">
                <a16:creationId xmlns:a16="http://schemas.microsoft.com/office/drawing/2014/main" id="{E31A7660-A991-424B-BBE0-22F39B363CC6}"/>
              </a:ext>
            </a:extLst>
          </p:cNvPr>
          <p:cNvPicPr>
            <a:picLocks noChangeAspect="1"/>
          </p:cNvPicPr>
          <p:nvPr/>
        </p:nvPicPr>
        <p:blipFill>
          <a:blip r:embed="rId4"/>
          <a:stretch>
            <a:fillRect/>
          </a:stretch>
        </p:blipFill>
        <p:spPr>
          <a:xfrm>
            <a:off x="6106408" y="4998665"/>
            <a:ext cx="1558786" cy="405206"/>
          </a:xfrm>
          <a:prstGeom prst="rect">
            <a:avLst/>
          </a:prstGeom>
        </p:spPr>
      </p:pic>
      <p:pic>
        <p:nvPicPr>
          <p:cNvPr id="13" name="Picture 12">
            <a:extLst>
              <a:ext uri="{FF2B5EF4-FFF2-40B4-BE49-F238E27FC236}">
                <a16:creationId xmlns:a16="http://schemas.microsoft.com/office/drawing/2014/main" id="{EAF283B2-BB38-4E7E-A991-B4DBDFE5E892}"/>
              </a:ext>
            </a:extLst>
          </p:cNvPr>
          <p:cNvPicPr>
            <a:picLocks noChangeAspect="1"/>
          </p:cNvPicPr>
          <p:nvPr/>
        </p:nvPicPr>
        <p:blipFill rotWithShape="1">
          <a:blip r:embed="rId5"/>
          <a:srcRect l="22892" t="15204" r="16591" b="8491"/>
          <a:stretch/>
        </p:blipFill>
        <p:spPr>
          <a:xfrm>
            <a:off x="8726416" y="1213182"/>
            <a:ext cx="982990" cy="619720"/>
          </a:xfrm>
          <a:prstGeom prst="rect">
            <a:avLst/>
          </a:prstGeom>
        </p:spPr>
      </p:pic>
      <p:pic>
        <p:nvPicPr>
          <p:cNvPr id="15" name="Picture 14">
            <a:extLst>
              <a:ext uri="{FF2B5EF4-FFF2-40B4-BE49-F238E27FC236}">
                <a16:creationId xmlns:a16="http://schemas.microsoft.com/office/drawing/2014/main" id="{E9D6C37C-CAC1-4C9A-9B7E-485B36A34E7B}"/>
              </a:ext>
            </a:extLst>
          </p:cNvPr>
          <p:cNvPicPr>
            <a:picLocks noChangeAspect="1"/>
          </p:cNvPicPr>
          <p:nvPr/>
        </p:nvPicPr>
        <p:blipFill>
          <a:blip r:embed="rId6"/>
          <a:stretch>
            <a:fillRect/>
          </a:stretch>
        </p:blipFill>
        <p:spPr>
          <a:xfrm>
            <a:off x="4651930" y="3205028"/>
            <a:ext cx="1445723" cy="428362"/>
          </a:xfrm>
          <a:prstGeom prst="rect">
            <a:avLst/>
          </a:prstGeom>
        </p:spPr>
      </p:pic>
      <p:pic>
        <p:nvPicPr>
          <p:cNvPr id="8" name="Picture 7">
            <a:extLst>
              <a:ext uri="{FF2B5EF4-FFF2-40B4-BE49-F238E27FC236}">
                <a16:creationId xmlns:a16="http://schemas.microsoft.com/office/drawing/2014/main" id="{90335D56-536A-DD47-AC44-F30BC27D7E02}"/>
              </a:ext>
            </a:extLst>
          </p:cNvPr>
          <p:cNvPicPr>
            <a:picLocks noChangeAspect="1"/>
          </p:cNvPicPr>
          <p:nvPr/>
        </p:nvPicPr>
        <p:blipFill>
          <a:blip r:embed="rId7"/>
          <a:stretch>
            <a:fillRect/>
          </a:stretch>
        </p:blipFill>
        <p:spPr>
          <a:xfrm>
            <a:off x="67440" y="2321698"/>
            <a:ext cx="1378873" cy="434370"/>
          </a:xfrm>
          <a:prstGeom prst="rect">
            <a:avLst/>
          </a:prstGeom>
        </p:spPr>
      </p:pic>
      <p:pic>
        <p:nvPicPr>
          <p:cNvPr id="12" name="Picture 11">
            <a:extLst>
              <a:ext uri="{FF2B5EF4-FFF2-40B4-BE49-F238E27FC236}">
                <a16:creationId xmlns:a16="http://schemas.microsoft.com/office/drawing/2014/main" id="{A4411DB4-A506-414A-977A-21848C359C1C}"/>
              </a:ext>
            </a:extLst>
          </p:cNvPr>
          <p:cNvPicPr>
            <a:picLocks noChangeAspect="1"/>
          </p:cNvPicPr>
          <p:nvPr/>
        </p:nvPicPr>
        <p:blipFill>
          <a:blip r:embed="rId8"/>
          <a:stretch>
            <a:fillRect/>
          </a:stretch>
        </p:blipFill>
        <p:spPr>
          <a:xfrm>
            <a:off x="10148251" y="4903315"/>
            <a:ext cx="751319" cy="525924"/>
          </a:xfrm>
          <a:prstGeom prst="rect">
            <a:avLst/>
          </a:prstGeom>
        </p:spPr>
      </p:pic>
      <p:pic>
        <p:nvPicPr>
          <p:cNvPr id="21" name="Picture 20">
            <a:extLst>
              <a:ext uri="{FF2B5EF4-FFF2-40B4-BE49-F238E27FC236}">
                <a16:creationId xmlns:a16="http://schemas.microsoft.com/office/drawing/2014/main" id="{48F30DE5-AF68-7D46-9F02-A17C62D4337A}"/>
              </a:ext>
            </a:extLst>
          </p:cNvPr>
          <p:cNvPicPr>
            <a:picLocks noChangeAspect="1"/>
          </p:cNvPicPr>
          <p:nvPr/>
        </p:nvPicPr>
        <p:blipFill rotWithShape="1">
          <a:blip r:embed="rId9"/>
          <a:srcRect l="9476" t="22067" r="13174" b="18136"/>
          <a:stretch/>
        </p:blipFill>
        <p:spPr>
          <a:xfrm>
            <a:off x="4525572" y="1371460"/>
            <a:ext cx="1162147" cy="494957"/>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FD3C7B8-8B63-5544-96F2-9777619093FC}"/>
              </a:ext>
            </a:extLst>
          </p:cNvPr>
          <p:cNvPicPr>
            <a:picLocks noChangeAspect="1"/>
          </p:cNvPicPr>
          <p:nvPr/>
        </p:nvPicPr>
        <p:blipFill>
          <a:blip r:embed="rId10"/>
          <a:stretch>
            <a:fillRect/>
          </a:stretch>
        </p:blipFill>
        <p:spPr>
          <a:xfrm>
            <a:off x="6335967" y="3971801"/>
            <a:ext cx="1205039" cy="630637"/>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E6F4A74-0A54-2E4A-BA8E-5D7B64CDA5A1}"/>
              </a:ext>
            </a:extLst>
          </p:cNvPr>
          <p:cNvPicPr>
            <a:picLocks noChangeAspect="1"/>
          </p:cNvPicPr>
          <p:nvPr/>
        </p:nvPicPr>
        <p:blipFill>
          <a:blip r:embed="rId11"/>
          <a:stretch>
            <a:fillRect/>
          </a:stretch>
        </p:blipFill>
        <p:spPr>
          <a:xfrm>
            <a:off x="5897177" y="5884364"/>
            <a:ext cx="652587" cy="652587"/>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DA998D36-9C76-564C-9C31-0DF00E18C389}"/>
              </a:ext>
            </a:extLst>
          </p:cNvPr>
          <p:cNvPicPr>
            <a:picLocks noChangeAspect="1"/>
          </p:cNvPicPr>
          <p:nvPr/>
        </p:nvPicPr>
        <p:blipFill>
          <a:blip r:embed="rId12"/>
          <a:stretch>
            <a:fillRect/>
          </a:stretch>
        </p:blipFill>
        <p:spPr>
          <a:xfrm>
            <a:off x="11255401" y="4823986"/>
            <a:ext cx="833338" cy="561469"/>
          </a:xfrm>
          <a:prstGeom prst="rect">
            <a:avLst/>
          </a:prstGeom>
        </p:spPr>
      </p:pic>
      <p:pic>
        <p:nvPicPr>
          <p:cNvPr id="9" name="Picture 8" descr="A close up of a logo&#10;&#10;Description automatically generated">
            <a:extLst>
              <a:ext uri="{FF2B5EF4-FFF2-40B4-BE49-F238E27FC236}">
                <a16:creationId xmlns:a16="http://schemas.microsoft.com/office/drawing/2014/main" id="{EF37F86F-4D21-2E40-9FED-89ED4BF965B6}"/>
              </a:ext>
            </a:extLst>
          </p:cNvPr>
          <p:cNvPicPr>
            <a:picLocks noChangeAspect="1"/>
          </p:cNvPicPr>
          <p:nvPr/>
        </p:nvPicPr>
        <p:blipFill rotWithShape="1">
          <a:blip r:embed="rId13"/>
          <a:srcRect l="12442" t="28646" r="11954" b="28267"/>
          <a:stretch/>
        </p:blipFill>
        <p:spPr>
          <a:xfrm>
            <a:off x="3005107" y="5011297"/>
            <a:ext cx="1572099" cy="397477"/>
          </a:xfrm>
          <a:prstGeom prst="rect">
            <a:avLst/>
          </a:prstGeom>
        </p:spPr>
      </p:pic>
      <p:pic>
        <p:nvPicPr>
          <p:cNvPr id="5" name="Picture 4">
            <a:extLst>
              <a:ext uri="{FF2B5EF4-FFF2-40B4-BE49-F238E27FC236}">
                <a16:creationId xmlns:a16="http://schemas.microsoft.com/office/drawing/2014/main" id="{DE1A3A8F-9D05-A04D-A150-02FB35451E24}"/>
              </a:ext>
            </a:extLst>
          </p:cNvPr>
          <p:cNvPicPr>
            <a:picLocks noChangeAspect="1"/>
          </p:cNvPicPr>
          <p:nvPr/>
        </p:nvPicPr>
        <p:blipFill rotWithShape="1">
          <a:blip r:embed="rId14"/>
          <a:srcRect l="8110" t="18890" r="11255" b="19155"/>
          <a:stretch/>
        </p:blipFill>
        <p:spPr>
          <a:xfrm>
            <a:off x="10954622" y="3953323"/>
            <a:ext cx="1216435" cy="468971"/>
          </a:xfrm>
          <a:prstGeom prst="rect">
            <a:avLst/>
          </a:prstGeom>
        </p:spPr>
      </p:pic>
      <p:pic>
        <p:nvPicPr>
          <p:cNvPr id="16" name="Picture 15" descr="A picture containing building&#10;&#10;Description automatically generated">
            <a:extLst>
              <a:ext uri="{FF2B5EF4-FFF2-40B4-BE49-F238E27FC236}">
                <a16:creationId xmlns:a16="http://schemas.microsoft.com/office/drawing/2014/main" id="{CAEE7EB6-CBB5-3F4C-BF7A-042105EA0262}"/>
              </a:ext>
            </a:extLst>
          </p:cNvPr>
          <p:cNvPicPr>
            <a:picLocks noChangeAspect="1"/>
          </p:cNvPicPr>
          <p:nvPr/>
        </p:nvPicPr>
        <p:blipFill>
          <a:blip r:embed="rId15"/>
          <a:stretch>
            <a:fillRect/>
          </a:stretch>
        </p:blipFill>
        <p:spPr>
          <a:xfrm>
            <a:off x="60353" y="1429029"/>
            <a:ext cx="1115062" cy="385766"/>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3B3D7B7A-941D-3D4A-8BED-CA2C029B3C09}"/>
              </a:ext>
            </a:extLst>
          </p:cNvPr>
          <p:cNvPicPr>
            <a:picLocks noChangeAspect="1"/>
          </p:cNvPicPr>
          <p:nvPr/>
        </p:nvPicPr>
        <p:blipFill>
          <a:blip r:embed="rId16"/>
          <a:stretch>
            <a:fillRect/>
          </a:stretch>
        </p:blipFill>
        <p:spPr>
          <a:xfrm>
            <a:off x="4740346" y="4946888"/>
            <a:ext cx="1216436" cy="576206"/>
          </a:xfrm>
          <a:prstGeom prst="rect">
            <a:avLst/>
          </a:prstGeom>
        </p:spPr>
      </p:pic>
      <p:pic>
        <p:nvPicPr>
          <p:cNvPr id="26" name="Picture 25" descr="A picture containing food, drawing&#10;&#10;Description automatically generated">
            <a:extLst>
              <a:ext uri="{FF2B5EF4-FFF2-40B4-BE49-F238E27FC236}">
                <a16:creationId xmlns:a16="http://schemas.microsoft.com/office/drawing/2014/main" id="{F0115950-C410-2E43-8D39-6E57D4313938}"/>
              </a:ext>
            </a:extLst>
          </p:cNvPr>
          <p:cNvPicPr>
            <a:picLocks noChangeAspect="1"/>
          </p:cNvPicPr>
          <p:nvPr/>
        </p:nvPicPr>
        <p:blipFill rotWithShape="1">
          <a:blip r:embed="rId17"/>
          <a:srcRect t="14517" b="15949"/>
          <a:stretch/>
        </p:blipFill>
        <p:spPr>
          <a:xfrm>
            <a:off x="6883557" y="5810389"/>
            <a:ext cx="1080510" cy="751318"/>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CC816B47-7F83-B441-8623-E7B9C92C74EB}"/>
              </a:ext>
            </a:extLst>
          </p:cNvPr>
          <p:cNvPicPr>
            <a:picLocks noChangeAspect="1"/>
          </p:cNvPicPr>
          <p:nvPr/>
        </p:nvPicPr>
        <p:blipFill>
          <a:blip r:embed="rId18"/>
          <a:stretch>
            <a:fillRect/>
          </a:stretch>
        </p:blipFill>
        <p:spPr>
          <a:xfrm>
            <a:off x="10997870" y="3112809"/>
            <a:ext cx="1037118" cy="545996"/>
          </a:xfrm>
          <a:prstGeom prst="rect">
            <a:avLst/>
          </a:prstGeom>
        </p:spPr>
      </p:pic>
      <p:pic>
        <p:nvPicPr>
          <p:cNvPr id="4" name="Picture 3" descr="A close up of a logo&#10;&#10;Description automatically generated">
            <a:extLst>
              <a:ext uri="{FF2B5EF4-FFF2-40B4-BE49-F238E27FC236}">
                <a16:creationId xmlns:a16="http://schemas.microsoft.com/office/drawing/2014/main" id="{E85FE9E1-FB99-494C-A6FE-F3E9EB39602F}"/>
              </a:ext>
            </a:extLst>
          </p:cNvPr>
          <p:cNvPicPr>
            <a:picLocks noChangeAspect="1"/>
          </p:cNvPicPr>
          <p:nvPr/>
        </p:nvPicPr>
        <p:blipFill rotWithShape="1">
          <a:blip r:embed="rId19"/>
          <a:srcRect t="16338" b="13770"/>
          <a:stretch/>
        </p:blipFill>
        <p:spPr>
          <a:xfrm>
            <a:off x="9555301" y="5806313"/>
            <a:ext cx="854704" cy="597382"/>
          </a:xfrm>
          <a:prstGeom prst="rect">
            <a:avLst/>
          </a:prstGeom>
        </p:spPr>
      </p:pic>
      <p:pic>
        <p:nvPicPr>
          <p:cNvPr id="20" name="Picture 19" descr="A close up of a sign&#10;&#10;Description automatically generated">
            <a:extLst>
              <a:ext uri="{FF2B5EF4-FFF2-40B4-BE49-F238E27FC236}">
                <a16:creationId xmlns:a16="http://schemas.microsoft.com/office/drawing/2014/main" id="{80FBBD03-8EAA-2F49-BE69-435A85B6034F}"/>
              </a:ext>
            </a:extLst>
          </p:cNvPr>
          <p:cNvPicPr>
            <a:picLocks noChangeAspect="1"/>
          </p:cNvPicPr>
          <p:nvPr/>
        </p:nvPicPr>
        <p:blipFill>
          <a:blip r:embed="rId20"/>
          <a:stretch>
            <a:fillRect/>
          </a:stretch>
        </p:blipFill>
        <p:spPr>
          <a:xfrm>
            <a:off x="10148255" y="3825085"/>
            <a:ext cx="788883" cy="802349"/>
          </a:xfrm>
          <a:prstGeom prst="rect">
            <a:avLst/>
          </a:prstGeom>
        </p:spPr>
      </p:pic>
      <p:pic>
        <p:nvPicPr>
          <p:cNvPr id="22" name="Picture 21" descr="A close up of a sign&#10;&#10;Description automatically generated">
            <a:extLst>
              <a:ext uri="{FF2B5EF4-FFF2-40B4-BE49-F238E27FC236}">
                <a16:creationId xmlns:a16="http://schemas.microsoft.com/office/drawing/2014/main" id="{D4E4A8D9-E704-0C43-85A8-C711FD7DFDDC}"/>
              </a:ext>
            </a:extLst>
          </p:cNvPr>
          <p:cNvPicPr>
            <a:picLocks noChangeAspect="1"/>
          </p:cNvPicPr>
          <p:nvPr/>
        </p:nvPicPr>
        <p:blipFill>
          <a:blip r:embed="rId21"/>
          <a:stretch>
            <a:fillRect/>
          </a:stretch>
        </p:blipFill>
        <p:spPr>
          <a:xfrm>
            <a:off x="10493472" y="2355291"/>
            <a:ext cx="1559915" cy="208503"/>
          </a:xfrm>
          <a:prstGeom prst="rect">
            <a:avLst/>
          </a:prstGeom>
        </p:spPr>
      </p:pic>
      <p:pic>
        <p:nvPicPr>
          <p:cNvPr id="24" name="Picture 23" descr="A close up of a logo&#10;&#10;Description automatically generated">
            <a:extLst>
              <a:ext uri="{FF2B5EF4-FFF2-40B4-BE49-F238E27FC236}">
                <a16:creationId xmlns:a16="http://schemas.microsoft.com/office/drawing/2014/main" id="{60C7FD84-18D0-7844-8E9E-AD01DC1B07C5}"/>
              </a:ext>
            </a:extLst>
          </p:cNvPr>
          <p:cNvPicPr>
            <a:picLocks noChangeAspect="1"/>
          </p:cNvPicPr>
          <p:nvPr/>
        </p:nvPicPr>
        <p:blipFill>
          <a:blip r:embed="rId22"/>
          <a:stretch>
            <a:fillRect/>
          </a:stretch>
        </p:blipFill>
        <p:spPr>
          <a:xfrm>
            <a:off x="7660727" y="4082137"/>
            <a:ext cx="1394590" cy="428361"/>
          </a:xfrm>
          <a:prstGeom prst="rect">
            <a:avLst/>
          </a:prstGeom>
        </p:spPr>
      </p:pic>
      <p:pic>
        <p:nvPicPr>
          <p:cNvPr id="23" name="Picture 22" descr="A close up of a sign&#10;&#10;Description automatically generated">
            <a:extLst>
              <a:ext uri="{FF2B5EF4-FFF2-40B4-BE49-F238E27FC236}">
                <a16:creationId xmlns:a16="http://schemas.microsoft.com/office/drawing/2014/main" id="{1041686B-37E2-8E40-A5E2-8DACEFA4FEA1}"/>
              </a:ext>
            </a:extLst>
          </p:cNvPr>
          <p:cNvPicPr>
            <a:picLocks noChangeAspect="1"/>
          </p:cNvPicPr>
          <p:nvPr/>
        </p:nvPicPr>
        <p:blipFill>
          <a:blip r:embed="rId23"/>
          <a:stretch>
            <a:fillRect/>
          </a:stretch>
        </p:blipFill>
        <p:spPr>
          <a:xfrm>
            <a:off x="3230847" y="4011135"/>
            <a:ext cx="1091050" cy="731215"/>
          </a:xfrm>
          <a:prstGeom prst="rect">
            <a:avLst/>
          </a:prstGeom>
        </p:spPr>
      </p:pic>
      <p:pic>
        <p:nvPicPr>
          <p:cNvPr id="27" name="Picture 26" descr="A picture containing drawing&#10;&#10;Description automatically generated">
            <a:extLst>
              <a:ext uri="{FF2B5EF4-FFF2-40B4-BE49-F238E27FC236}">
                <a16:creationId xmlns:a16="http://schemas.microsoft.com/office/drawing/2014/main" id="{0239DD58-8FB6-9249-91A5-77394F065A8E}"/>
              </a:ext>
            </a:extLst>
          </p:cNvPr>
          <p:cNvPicPr>
            <a:picLocks noChangeAspect="1"/>
          </p:cNvPicPr>
          <p:nvPr/>
        </p:nvPicPr>
        <p:blipFill>
          <a:blip r:embed="rId24"/>
          <a:stretch>
            <a:fillRect/>
          </a:stretch>
        </p:blipFill>
        <p:spPr>
          <a:xfrm>
            <a:off x="3154461" y="3292485"/>
            <a:ext cx="1296720" cy="380371"/>
          </a:xfrm>
          <a:prstGeom prst="rect">
            <a:avLst/>
          </a:prstGeom>
        </p:spPr>
      </p:pic>
      <p:pic>
        <p:nvPicPr>
          <p:cNvPr id="30" name="Picture 29" descr="Logo&#10;&#10;Description automatically generated">
            <a:extLst>
              <a:ext uri="{FF2B5EF4-FFF2-40B4-BE49-F238E27FC236}">
                <a16:creationId xmlns:a16="http://schemas.microsoft.com/office/drawing/2014/main" id="{2690C470-1581-754F-BCB2-16988ABCC6A8}"/>
              </a:ext>
            </a:extLst>
          </p:cNvPr>
          <p:cNvPicPr>
            <a:picLocks noChangeAspect="1"/>
          </p:cNvPicPr>
          <p:nvPr/>
        </p:nvPicPr>
        <p:blipFill>
          <a:blip r:embed="rId25"/>
          <a:stretch>
            <a:fillRect/>
          </a:stretch>
        </p:blipFill>
        <p:spPr>
          <a:xfrm>
            <a:off x="10853003" y="1261126"/>
            <a:ext cx="1246419" cy="415474"/>
          </a:xfrm>
          <a:prstGeom prst="rect">
            <a:avLst/>
          </a:prstGeom>
        </p:spPr>
      </p:pic>
      <p:pic>
        <p:nvPicPr>
          <p:cNvPr id="32" name="Picture 31" descr="Logo, company name&#10;&#10;Description automatically generated">
            <a:extLst>
              <a:ext uri="{FF2B5EF4-FFF2-40B4-BE49-F238E27FC236}">
                <a16:creationId xmlns:a16="http://schemas.microsoft.com/office/drawing/2014/main" id="{84E76903-5316-704C-A507-C5082184C075}"/>
              </a:ext>
            </a:extLst>
          </p:cNvPr>
          <p:cNvPicPr>
            <a:picLocks noChangeAspect="1"/>
          </p:cNvPicPr>
          <p:nvPr/>
        </p:nvPicPr>
        <p:blipFill rotWithShape="1">
          <a:blip r:embed="rId26"/>
          <a:srcRect l="8227" t="23827" r="1960" b="25466"/>
          <a:stretch/>
        </p:blipFill>
        <p:spPr>
          <a:xfrm>
            <a:off x="1504118" y="1350278"/>
            <a:ext cx="1465204" cy="58212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C6B24716-3026-C84C-8A66-5B389F857FB1}"/>
              </a:ext>
            </a:extLst>
          </p:cNvPr>
          <p:cNvPicPr>
            <a:picLocks noChangeAspect="1"/>
          </p:cNvPicPr>
          <p:nvPr/>
        </p:nvPicPr>
        <p:blipFill>
          <a:blip r:embed="rId27"/>
          <a:stretch>
            <a:fillRect/>
          </a:stretch>
        </p:blipFill>
        <p:spPr>
          <a:xfrm>
            <a:off x="1596180" y="2369379"/>
            <a:ext cx="774297" cy="436516"/>
          </a:xfrm>
          <a:prstGeom prst="rect">
            <a:avLst/>
          </a:prstGeom>
        </p:spPr>
      </p:pic>
      <p:pic>
        <p:nvPicPr>
          <p:cNvPr id="33" name="Picture 32" descr="Logo, icon&#10;&#10;Description automatically generated">
            <a:extLst>
              <a:ext uri="{FF2B5EF4-FFF2-40B4-BE49-F238E27FC236}">
                <a16:creationId xmlns:a16="http://schemas.microsoft.com/office/drawing/2014/main" id="{5B6EAA7C-5192-F244-B81D-E8E9A6FE6D6B}"/>
              </a:ext>
            </a:extLst>
          </p:cNvPr>
          <p:cNvPicPr>
            <a:picLocks noChangeAspect="1"/>
          </p:cNvPicPr>
          <p:nvPr/>
        </p:nvPicPr>
        <p:blipFill>
          <a:blip r:embed="rId28"/>
          <a:stretch>
            <a:fillRect/>
          </a:stretch>
        </p:blipFill>
        <p:spPr>
          <a:xfrm>
            <a:off x="9605502" y="3143712"/>
            <a:ext cx="1216437" cy="484190"/>
          </a:xfrm>
          <a:prstGeom prst="rect">
            <a:avLst/>
          </a:prstGeom>
        </p:spPr>
      </p:pic>
      <p:pic>
        <p:nvPicPr>
          <p:cNvPr id="35" name="Picture 34" descr="A picture containing logo&#10;&#10;Description automatically generated">
            <a:extLst>
              <a:ext uri="{FF2B5EF4-FFF2-40B4-BE49-F238E27FC236}">
                <a16:creationId xmlns:a16="http://schemas.microsoft.com/office/drawing/2014/main" id="{20E0E34E-311D-024E-AEC5-3D2C9A312669}"/>
              </a:ext>
            </a:extLst>
          </p:cNvPr>
          <p:cNvPicPr>
            <a:picLocks noChangeAspect="1"/>
          </p:cNvPicPr>
          <p:nvPr/>
        </p:nvPicPr>
        <p:blipFill rotWithShape="1">
          <a:blip r:embed="rId29"/>
          <a:srcRect l="9713" r="7028"/>
          <a:stretch/>
        </p:blipFill>
        <p:spPr>
          <a:xfrm>
            <a:off x="7228105" y="2104835"/>
            <a:ext cx="982990" cy="757334"/>
          </a:xfrm>
          <a:prstGeom prst="rect">
            <a:avLst/>
          </a:prstGeom>
        </p:spPr>
      </p:pic>
      <p:pic>
        <p:nvPicPr>
          <p:cNvPr id="36" name="Picture 35" descr="Logo, company name&#10;&#10;Description automatically generated">
            <a:extLst>
              <a:ext uri="{FF2B5EF4-FFF2-40B4-BE49-F238E27FC236}">
                <a16:creationId xmlns:a16="http://schemas.microsoft.com/office/drawing/2014/main" id="{EE45F2CE-7F55-9442-B90A-D284077A9588}"/>
              </a:ext>
            </a:extLst>
          </p:cNvPr>
          <p:cNvPicPr>
            <a:picLocks noChangeAspect="1"/>
          </p:cNvPicPr>
          <p:nvPr/>
        </p:nvPicPr>
        <p:blipFill rotWithShape="1">
          <a:blip r:embed="rId30"/>
          <a:srcRect t="16356" b="19820"/>
          <a:stretch/>
        </p:blipFill>
        <p:spPr>
          <a:xfrm>
            <a:off x="136280" y="5905974"/>
            <a:ext cx="854669" cy="545489"/>
          </a:xfrm>
          <a:prstGeom prst="rect">
            <a:avLst/>
          </a:prstGeom>
        </p:spPr>
      </p:pic>
      <p:pic>
        <p:nvPicPr>
          <p:cNvPr id="38" name="Picture 37" descr="Logo, company name&#10;&#10;Description automatically generated">
            <a:extLst>
              <a:ext uri="{FF2B5EF4-FFF2-40B4-BE49-F238E27FC236}">
                <a16:creationId xmlns:a16="http://schemas.microsoft.com/office/drawing/2014/main" id="{6E80F333-2266-AD4D-B338-49EDAA4BD64D}"/>
              </a:ext>
            </a:extLst>
          </p:cNvPr>
          <p:cNvPicPr>
            <a:picLocks noChangeAspect="1"/>
          </p:cNvPicPr>
          <p:nvPr/>
        </p:nvPicPr>
        <p:blipFill>
          <a:blip r:embed="rId31"/>
          <a:stretch>
            <a:fillRect/>
          </a:stretch>
        </p:blipFill>
        <p:spPr>
          <a:xfrm>
            <a:off x="1709208" y="3835161"/>
            <a:ext cx="1335548" cy="922315"/>
          </a:xfrm>
          <a:prstGeom prst="rect">
            <a:avLst/>
          </a:prstGeom>
        </p:spPr>
      </p:pic>
      <p:pic>
        <p:nvPicPr>
          <p:cNvPr id="18" name="Picture 17" descr="Logo, company name&#10;&#10;Description automatically generated">
            <a:extLst>
              <a:ext uri="{FF2B5EF4-FFF2-40B4-BE49-F238E27FC236}">
                <a16:creationId xmlns:a16="http://schemas.microsoft.com/office/drawing/2014/main" id="{63DE2AF9-4F3F-644E-A56A-433F1826D12F}"/>
              </a:ext>
            </a:extLst>
          </p:cNvPr>
          <p:cNvPicPr>
            <a:picLocks noChangeAspect="1"/>
          </p:cNvPicPr>
          <p:nvPr/>
        </p:nvPicPr>
        <p:blipFill rotWithShape="1">
          <a:blip r:embed="rId32"/>
          <a:srcRect l="9438" t="5280"/>
          <a:stretch/>
        </p:blipFill>
        <p:spPr>
          <a:xfrm>
            <a:off x="28778" y="71621"/>
            <a:ext cx="4125541" cy="1172231"/>
          </a:xfrm>
          <a:prstGeom prst="rect">
            <a:avLst/>
          </a:prstGeom>
        </p:spPr>
      </p:pic>
      <p:pic>
        <p:nvPicPr>
          <p:cNvPr id="3" name="Picture 2" descr="Logo&#10;&#10;Description automatically generated">
            <a:extLst>
              <a:ext uri="{FF2B5EF4-FFF2-40B4-BE49-F238E27FC236}">
                <a16:creationId xmlns:a16="http://schemas.microsoft.com/office/drawing/2014/main" id="{7B8DC6F5-9F0E-9448-A6A3-CC94E279BFF2}"/>
              </a:ext>
            </a:extLst>
          </p:cNvPr>
          <p:cNvPicPr>
            <a:picLocks noChangeAspect="1"/>
          </p:cNvPicPr>
          <p:nvPr/>
        </p:nvPicPr>
        <p:blipFill rotWithShape="1">
          <a:blip r:embed="rId33"/>
          <a:srcRect l="6619" t="15547" r="5535" b="14959"/>
          <a:stretch/>
        </p:blipFill>
        <p:spPr>
          <a:xfrm>
            <a:off x="5846334" y="2316884"/>
            <a:ext cx="1308728" cy="340931"/>
          </a:xfrm>
          <a:prstGeom prst="rect">
            <a:avLst/>
          </a:prstGeom>
        </p:spPr>
      </p:pic>
      <p:pic>
        <p:nvPicPr>
          <p:cNvPr id="40" name="Picture 39" descr="Logo&#10;&#10;Description automatically generated">
            <a:extLst>
              <a:ext uri="{FF2B5EF4-FFF2-40B4-BE49-F238E27FC236}">
                <a16:creationId xmlns:a16="http://schemas.microsoft.com/office/drawing/2014/main" id="{E3FC2E15-BF08-8C4C-96FA-768E22494438}"/>
              </a:ext>
            </a:extLst>
          </p:cNvPr>
          <p:cNvPicPr>
            <a:picLocks noChangeAspect="1"/>
          </p:cNvPicPr>
          <p:nvPr/>
        </p:nvPicPr>
        <p:blipFill>
          <a:blip r:embed="rId34"/>
          <a:stretch>
            <a:fillRect/>
          </a:stretch>
        </p:blipFill>
        <p:spPr>
          <a:xfrm>
            <a:off x="153210" y="3205028"/>
            <a:ext cx="1082715" cy="601508"/>
          </a:xfrm>
          <a:prstGeom prst="rect">
            <a:avLst/>
          </a:prstGeom>
        </p:spPr>
      </p:pic>
      <p:pic>
        <p:nvPicPr>
          <p:cNvPr id="41" name="Picture 40" descr="Logo&#10;&#10;Description automatically generated">
            <a:extLst>
              <a:ext uri="{FF2B5EF4-FFF2-40B4-BE49-F238E27FC236}">
                <a16:creationId xmlns:a16="http://schemas.microsoft.com/office/drawing/2014/main" id="{C72FA3E0-147F-B84C-8F1A-2BECA3D7142B}"/>
              </a:ext>
            </a:extLst>
          </p:cNvPr>
          <p:cNvPicPr>
            <a:picLocks noChangeAspect="1"/>
          </p:cNvPicPr>
          <p:nvPr/>
        </p:nvPicPr>
        <p:blipFill>
          <a:blip r:embed="rId35"/>
          <a:stretch>
            <a:fillRect/>
          </a:stretch>
        </p:blipFill>
        <p:spPr>
          <a:xfrm>
            <a:off x="1446313" y="4986895"/>
            <a:ext cx="1240734" cy="431155"/>
          </a:xfrm>
          <a:prstGeom prst="rect">
            <a:avLst/>
          </a:prstGeom>
        </p:spPr>
      </p:pic>
      <p:pic>
        <p:nvPicPr>
          <p:cNvPr id="42" name="Picture 41" descr="Logo, company name&#10;&#10;Description automatically generated">
            <a:extLst>
              <a:ext uri="{FF2B5EF4-FFF2-40B4-BE49-F238E27FC236}">
                <a16:creationId xmlns:a16="http://schemas.microsoft.com/office/drawing/2014/main" id="{472318C4-52C5-2F47-A756-1127D3FBD599}"/>
              </a:ext>
            </a:extLst>
          </p:cNvPr>
          <p:cNvPicPr>
            <a:picLocks noChangeAspect="1"/>
          </p:cNvPicPr>
          <p:nvPr/>
        </p:nvPicPr>
        <p:blipFill>
          <a:blip r:embed="rId36"/>
          <a:stretch>
            <a:fillRect/>
          </a:stretch>
        </p:blipFill>
        <p:spPr>
          <a:xfrm>
            <a:off x="6383586" y="2937040"/>
            <a:ext cx="964337" cy="964337"/>
          </a:xfrm>
          <a:prstGeom prst="rect">
            <a:avLst/>
          </a:prstGeom>
        </p:spPr>
      </p:pic>
      <p:pic>
        <p:nvPicPr>
          <p:cNvPr id="43" name="Picture 42" descr="Icon&#10;&#10;Description automatically generated">
            <a:extLst>
              <a:ext uri="{FF2B5EF4-FFF2-40B4-BE49-F238E27FC236}">
                <a16:creationId xmlns:a16="http://schemas.microsoft.com/office/drawing/2014/main" id="{384C9456-791E-A542-9409-FF6F18E2C11F}"/>
              </a:ext>
            </a:extLst>
          </p:cNvPr>
          <p:cNvPicPr>
            <a:picLocks noChangeAspect="1"/>
          </p:cNvPicPr>
          <p:nvPr/>
        </p:nvPicPr>
        <p:blipFill>
          <a:blip r:embed="rId37"/>
          <a:stretch>
            <a:fillRect/>
          </a:stretch>
        </p:blipFill>
        <p:spPr>
          <a:xfrm>
            <a:off x="4663971" y="2248003"/>
            <a:ext cx="1067849" cy="543672"/>
          </a:xfrm>
          <a:prstGeom prst="rect">
            <a:avLst/>
          </a:prstGeom>
        </p:spPr>
      </p:pic>
      <p:sp>
        <p:nvSpPr>
          <p:cNvPr id="2" name="AutoShape 2">
            <a:extLst>
              <a:ext uri="{FF2B5EF4-FFF2-40B4-BE49-F238E27FC236}">
                <a16:creationId xmlns:a16="http://schemas.microsoft.com/office/drawing/2014/main" id="{22F8FB89-08E9-C68B-22C2-4042ECB9AA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7" name="Picture 46" descr="Diagram&#10;&#10;Description automatically generated with medium confidence">
            <a:extLst>
              <a:ext uri="{FF2B5EF4-FFF2-40B4-BE49-F238E27FC236}">
                <a16:creationId xmlns:a16="http://schemas.microsoft.com/office/drawing/2014/main" id="{C5758D2D-FEC0-8C57-E651-41FAB15C204D}"/>
              </a:ext>
            </a:extLst>
          </p:cNvPr>
          <p:cNvPicPr>
            <a:picLocks noChangeAspect="1"/>
          </p:cNvPicPr>
          <p:nvPr/>
        </p:nvPicPr>
        <p:blipFill>
          <a:blip r:embed="rId38"/>
          <a:stretch>
            <a:fillRect/>
          </a:stretch>
        </p:blipFill>
        <p:spPr>
          <a:xfrm>
            <a:off x="5858345" y="1216011"/>
            <a:ext cx="1050482" cy="666652"/>
          </a:xfrm>
          <a:prstGeom prst="rect">
            <a:avLst/>
          </a:prstGeom>
        </p:spPr>
      </p:pic>
      <p:pic>
        <p:nvPicPr>
          <p:cNvPr id="1026" name="Picture 2" descr="Supporters - Enabled Works">
            <a:extLst>
              <a:ext uri="{FF2B5EF4-FFF2-40B4-BE49-F238E27FC236}">
                <a16:creationId xmlns:a16="http://schemas.microsoft.com/office/drawing/2014/main" id="{EC543CF1-AE35-56E7-C909-7323BB3BD73F}"/>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9768685" y="1072919"/>
            <a:ext cx="852101" cy="8521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Logo, company name&#10;&#10;Description automatically generated">
            <a:extLst>
              <a:ext uri="{FF2B5EF4-FFF2-40B4-BE49-F238E27FC236}">
                <a16:creationId xmlns:a16="http://schemas.microsoft.com/office/drawing/2014/main" id="{F7976E3C-281E-C465-76F2-6A6B3405C3C3}"/>
              </a:ext>
            </a:extLst>
          </p:cNvPr>
          <p:cNvPicPr>
            <a:picLocks noChangeAspect="1"/>
          </p:cNvPicPr>
          <p:nvPr/>
        </p:nvPicPr>
        <p:blipFill>
          <a:blip r:embed="rId40"/>
          <a:stretch>
            <a:fillRect/>
          </a:stretch>
        </p:blipFill>
        <p:spPr>
          <a:xfrm>
            <a:off x="3789627" y="2275486"/>
            <a:ext cx="661554" cy="661554"/>
          </a:xfrm>
          <a:prstGeom prst="rect">
            <a:avLst/>
          </a:prstGeom>
        </p:spPr>
      </p:pic>
      <p:pic>
        <p:nvPicPr>
          <p:cNvPr id="49" name="Picture 48" descr="A black and white sign&#10;&#10;Description automatically generated with low confidence">
            <a:extLst>
              <a:ext uri="{FF2B5EF4-FFF2-40B4-BE49-F238E27FC236}">
                <a16:creationId xmlns:a16="http://schemas.microsoft.com/office/drawing/2014/main" id="{8415F596-91A3-E881-6150-DFD0521840FE}"/>
              </a:ext>
            </a:extLst>
          </p:cNvPr>
          <p:cNvPicPr>
            <a:picLocks noChangeAspect="1"/>
          </p:cNvPicPr>
          <p:nvPr/>
        </p:nvPicPr>
        <p:blipFill>
          <a:blip r:embed="rId41"/>
          <a:stretch>
            <a:fillRect/>
          </a:stretch>
        </p:blipFill>
        <p:spPr>
          <a:xfrm>
            <a:off x="9261706" y="2312344"/>
            <a:ext cx="1218577" cy="314656"/>
          </a:xfrm>
          <a:prstGeom prst="rect">
            <a:avLst/>
          </a:prstGeom>
        </p:spPr>
      </p:pic>
      <p:pic>
        <p:nvPicPr>
          <p:cNvPr id="31" name="Picture 30" descr="Logo&#10;&#10;Description automatically generated">
            <a:extLst>
              <a:ext uri="{FF2B5EF4-FFF2-40B4-BE49-F238E27FC236}">
                <a16:creationId xmlns:a16="http://schemas.microsoft.com/office/drawing/2014/main" id="{4EA61F3F-6188-D5AE-691C-99D041C33895}"/>
              </a:ext>
            </a:extLst>
          </p:cNvPr>
          <p:cNvPicPr>
            <a:picLocks noChangeAspect="1"/>
          </p:cNvPicPr>
          <p:nvPr/>
        </p:nvPicPr>
        <p:blipFill>
          <a:blip r:embed="rId42"/>
          <a:stretch>
            <a:fillRect/>
          </a:stretch>
        </p:blipFill>
        <p:spPr>
          <a:xfrm>
            <a:off x="1356789" y="5863750"/>
            <a:ext cx="723140" cy="723140"/>
          </a:xfrm>
          <a:prstGeom prst="rect">
            <a:avLst/>
          </a:prstGeom>
        </p:spPr>
      </p:pic>
      <p:pic>
        <p:nvPicPr>
          <p:cNvPr id="19" name="Picture 18" descr="Logo&#10;&#10;Description automatically generated">
            <a:extLst>
              <a:ext uri="{FF2B5EF4-FFF2-40B4-BE49-F238E27FC236}">
                <a16:creationId xmlns:a16="http://schemas.microsoft.com/office/drawing/2014/main" id="{3B1101F0-0318-3B36-0848-4CA2D1F6FEC1}"/>
              </a:ext>
            </a:extLst>
          </p:cNvPr>
          <p:cNvPicPr>
            <a:picLocks noChangeAspect="1"/>
          </p:cNvPicPr>
          <p:nvPr/>
        </p:nvPicPr>
        <p:blipFill>
          <a:blip r:embed="rId43"/>
          <a:stretch>
            <a:fillRect/>
          </a:stretch>
        </p:blipFill>
        <p:spPr>
          <a:xfrm>
            <a:off x="1477325" y="3143712"/>
            <a:ext cx="1432245" cy="762028"/>
          </a:xfrm>
          <a:prstGeom prst="rect">
            <a:avLst/>
          </a:prstGeom>
        </p:spPr>
      </p:pic>
      <p:pic>
        <p:nvPicPr>
          <p:cNvPr id="39" name="Picture 2" descr="Urban Agriculture Consortium - Home Page">
            <a:extLst>
              <a:ext uri="{FF2B5EF4-FFF2-40B4-BE49-F238E27FC236}">
                <a16:creationId xmlns:a16="http://schemas.microsoft.com/office/drawing/2014/main" id="{F3D544E3-A9CF-1BE3-58DB-5658B7A52FD9}"/>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115206" y="5716750"/>
            <a:ext cx="1310100" cy="92393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A picture containing text, tableware, dishware, plate&#10;&#10;Description automatically generated">
            <a:extLst>
              <a:ext uri="{FF2B5EF4-FFF2-40B4-BE49-F238E27FC236}">
                <a16:creationId xmlns:a16="http://schemas.microsoft.com/office/drawing/2014/main" id="{9E91AF64-3026-2F43-463F-32226346EA54}"/>
              </a:ext>
            </a:extLst>
          </p:cNvPr>
          <p:cNvPicPr>
            <a:picLocks noChangeAspect="1"/>
          </p:cNvPicPr>
          <p:nvPr/>
        </p:nvPicPr>
        <p:blipFill>
          <a:blip r:embed="rId45"/>
          <a:stretch>
            <a:fillRect/>
          </a:stretch>
        </p:blipFill>
        <p:spPr>
          <a:xfrm>
            <a:off x="7639635" y="3231133"/>
            <a:ext cx="1798960" cy="352736"/>
          </a:xfrm>
          <a:prstGeom prst="rect">
            <a:avLst/>
          </a:prstGeom>
        </p:spPr>
      </p:pic>
      <p:pic>
        <p:nvPicPr>
          <p:cNvPr id="45" name="Picture 44" descr="Icon&#10;&#10;Description automatically generated">
            <a:extLst>
              <a:ext uri="{FF2B5EF4-FFF2-40B4-BE49-F238E27FC236}">
                <a16:creationId xmlns:a16="http://schemas.microsoft.com/office/drawing/2014/main" id="{FF8902AE-DE86-958E-43A9-8EEC12F3ADBC}"/>
              </a:ext>
            </a:extLst>
          </p:cNvPr>
          <p:cNvPicPr>
            <a:picLocks noChangeAspect="1"/>
          </p:cNvPicPr>
          <p:nvPr/>
        </p:nvPicPr>
        <p:blipFill>
          <a:blip r:embed="rId46"/>
          <a:stretch>
            <a:fillRect/>
          </a:stretch>
        </p:blipFill>
        <p:spPr>
          <a:xfrm>
            <a:off x="3230847" y="1325714"/>
            <a:ext cx="1120620" cy="560310"/>
          </a:xfrm>
          <a:prstGeom prst="rect">
            <a:avLst/>
          </a:prstGeom>
        </p:spPr>
      </p:pic>
      <p:pic>
        <p:nvPicPr>
          <p:cNvPr id="44" name="Picture 43">
            <a:extLst>
              <a:ext uri="{FF2B5EF4-FFF2-40B4-BE49-F238E27FC236}">
                <a16:creationId xmlns:a16="http://schemas.microsoft.com/office/drawing/2014/main" id="{05620DCB-DA31-B18C-6FD8-E01FFE403F7D}"/>
              </a:ext>
            </a:extLst>
          </p:cNvPr>
          <p:cNvPicPr>
            <a:picLocks noChangeAspect="1"/>
          </p:cNvPicPr>
          <p:nvPr/>
        </p:nvPicPr>
        <p:blipFill>
          <a:blip r:embed="rId47"/>
          <a:stretch>
            <a:fillRect/>
          </a:stretch>
        </p:blipFill>
        <p:spPr>
          <a:xfrm>
            <a:off x="153210" y="4121147"/>
            <a:ext cx="1432245" cy="475561"/>
          </a:xfrm>
          <a:prstGeom prst="rect">
            <a:avLst/>
          </a:prstGeom>
        </p:spPr>
      </p:pic>
      <p:pic>
        <p:nvPicPr>
          <p:cNvPr id="37" name="Picture 36" descr="A black text on a white background&#10;&#10;Description automatically generated with medium confidence">
            <a:extLst>
              <a:ext uri="{FF2B5EF4-FFF2-40B4-BE49-F238E27FC236}">
                <a16:creationId xmlns:a16="http://schemas.microsoft.com/office/drawing/2014/main" id="{AE4DD006-7B5F-7697-7937-889B90887F3A}"/>
              </a:ext>
            </a:extLst>
          </p:cNvPr>
          <p:cNvPicPr>
            <a:picLocks noChangeAspect="1"/>
          </p:cNvPicPr>
          <p:nvPr/>
        </p:nvPicPr>
        <p:blipFill>
          <a:blip r:embed="rId48"/>
          <a:stretch>
            <a:fillRect/>
          </a:stretch>
        </p:blipFill>
        <p:spPr>
          <a:xfrm>
            <a:off x="4716926" y="4083080"/>
            <a:ext cx="1379074" cy="570152"/>
          </a:xfrm>
          <a:prstGeom prst="rect">
            <a:avLst/>
          </a:prstGeom>
        </p:spPr>
      </p:pic>
      <p:pic>
        <p:nvPicPr>
          <p:cNvPr id="50" name="Picture 49" descr="A picture containing font, graphics, logo, symbol&#10;&#10;Description automatically generated">
            <a:extLst>
              <a:ext uri="{FF2B5EF4-FFF2-40B4-BE49-F238E27FC236}">
                <a16:creationId xmlns:a16="http://schemas.microsoft.com/office/drawing/2014/main" id="{D98CA9C2-CC3E-5150-30F8-D54D745258A9}"/>
              </a:ext>
            </a:extLst>
          </p:cNvPr>
          <p:cNvPicPr>
            <a:picLocks noChangeAspect="1"/>
          </p:cNvPicPr>
          <p:nvPr/>
        </p:nvPicPr>
        <p:blipFill rotWithShape="1">
          <a:blip r:embed="rId49"/>
          <a:srcRect l="12015"/>
          <a:stretch/>
        </p:blipFill>
        <p:spPr>
          <a:xfrm>
            <a:off x="9095690" y="3838357"/>
            <a:ext cx="1052561" cy="897219"/>
          </a:xfrm>
          <a:prstGeom prst="rect">
            <a:avLst/>
          </a:prstGeom>
        </p:spPr>
      </p:pic>
      <p:pic>
        <p:nvPicPr>
          <p:cNvPr id="55" name="Picture 54" descr="A picture containing font, graphics, logo, symbol&#10;&#10;Description automatically generated">
            <a:extLst>
              <a:ext uri="{FF2B5EF4-FFF2-40B4-BE49-F238E27FC236}">
                <a16:creationId xmlns:a16="http://schemas.microsoft.com/office/drawing/2014/main" id="{AAE3AC2E-3EE7-7A76-D471-D5E419A0E89E}"/>
              </a:ext>
            </a:extLst>
          </p:cNvPr>
          <p:cNvPicPr>
            <a:picLocks noChangeAspect="1"/>
          </p:cNvPicPr>
          <p:nvPr/>
        </p:nvPicPr>
        <p:blipFill>
          <a:blip r:embed="rId50"/>
          <a:stretch>
            <a:fillRect/>
          </a:stretch>
        </p:blipFill>
        <p:spPr>
          <a:xfrm>
            <a:off x="2209347" y="5647470"/>
            <a:ext cx="1739900" cy="1155700"/>
          </a:xfrm>
          <a:prstGeom prst="rect">
            <a:avLst/>
          </a:prstGeom>
        </p:spPr>
      </p:pic>
      <p:pic>
        <p:nvPicPr>
          <p:cNvPr id="48" name="Picture 47" descr="A logo with blue and yellow letters&#10;&#10;Description automatically generated">
            <a:extLst>
              <a:ext uri="{FF2B5EF4-FFF2-40B4-BE49-F238E27FC236}">
                <a16:creationId xmlns:a16="http://schemas.microsoft.com/office/drawing/2014/main" id="{9A95D7AC-0F63-3629-60A0-B618EF0CE263}"/>
              </a:ext>
            </a:extLst>
          </p:cNvPr>
          <p:cNvPicPr>
            <a:picLocks noChangeAspect="1"/>
          </p:cNvPicPr>
          <p:nvPr/>
        </p:nvPicPr>
        <p:blipFill>
          <a:blip r:embed="rId51"/>
          <a:stretch>
            <a:fillRect/>
          </a:stretch>
        </p:blipFill>
        <p:spPr>
          <a:xfrm>
            <a:off x="8211174" y="2064324"/>
            <a:ext cx="1050532" cy="838356"/>
          </a:xfrm>
          <a:prstGeom prst="rect">
            <a:avLst/>
          </a:prstGeom>
        </p:spPr>
      </p:pic>
      <p:pic>
        <p:nvPicPr>
          <p:cNvPr id="29" name="Picture 28" descr="A blue and black logo&#10;&#10;Description automatically generated">
            <a:extLst>
              <a:ext uri="{FF2B5EF4-FFF2-40B4-BE49-F238E27FC236}">
                <a16:creationId xmlns:a16="http://schemas.microsoft.com/office/drawing/2014/main" id="{363787DD-E89F-CF1C-829A-FDDA03F1F356}"/>
              </a:ext>
            </a:extLst>
          </p:cNvPr>
          <p:cNvPicPr>
            <a:picLocks noChangeAspect="1"/>
          </p:cNvPicPr>
          <p:nvPr/>
        </p:nvPicPr>
        <p:blipFill>
          <a:blip r:embed="rId52"/>
          <a:stretch>
            <a:fillRect/>
          </a:stretch>
        </p:blipFill>
        <p:spPr>
          <a:xfrm>
            <a:off x="4015004" y="5783357"/>
            <a:ext cx="1435100" cy="698500"/>
          </a:xfrm>
          <a:prstGeom prst="rect">
            <a:avLst/>
          </a:prstGeom>
        </p:spPr>
      </p:pic>
      <p:pic>
        <p:nvPicPr>
          <p:cNvPr id="59" name="Picture 58" descr="A yellow logo on a black background&#10;&#10;Description automatically generated">
            <a:extLst>
              <a:ext uri="{FF2B5EF4-FFF2-40B4-BE49-F238E27FC236}">
                <a16:creationId xmlns:a16="http://schemas.microsoft.com/office/drawing/2014/main" id="{26C6F8FC-08D0-09A8-A035-EB2A58233311}"/>
              </a:ext>
            </a:extLst>
          </p:cNvPr>
          <p:cNvPicPr>
            <a:picLocks noChangeAspect="1"/>
          </p:cNvPicPr>
          <p:nvPr/>
        </p:nvPicPr>
        <p:blipFill>
          <a:blip r:embed="rId53"/>
          <a:stretch>
            <a:fillRect/>
          </a:stretch>
        </p:blipFill>
        <p:spPr>
          <a:xfrm>
            <a:off x="10639574" y="5776775"/>
            <a:ext cx="1395414" cy="711661"/>
          </a:xfrm>
          <a:prstGeom prst="rect">
            <a:avLst/>
          </a:prstGeom>
        </p:spPr>
      </p:pic>
      <p:pic>
        <p:nvPicPr>
          <p:cNvPr id="61" name="Picture 60" descr="A close-up of a logo&#10;&#10;Description automatically generated">
            <a:extLst>
              <a:ext uri="{FF2B5EF4-FFF2-40B4-BE49-F238E27FC236}">
                <a16:creationId xmlns:a16="http://schemas.microsoft.com/office/drawing/2014/main" id="{52E99524-BD76-9F70-AB1C-EA20C87D902A}"/>
              </a:ext>
            </a:extLst>
          </p:cNvPr>
          <p:cNvPicPr>
            <a:picLocks noChangeAspect="1"/>
          </p:cNvPicPr>
          <p:nvPr/>
        </p:nvPicPr>
        <p:blipFill>
          <a:blip r:embed="rId54"/>
          <a:stretch>
            <a:fillRect/>
          </a:stretch>
        </p:blipFill>
        <p:spPr>
          <a:xfrm>
            <a:off x="81338" y="4911319"/>
            <a:ext cx="1269920" cy="619721"/>
          </a:xfrm>
          <a:prstGeom prst="rect">
            <a:avLst/>
          </a:prstGeom>
        </p:spPr>
      </p:pic>
      <p:pic>
        <p:nvPicPr>
          <p:cNvPr id="52" name="Picture 51" descr="A blue and black logo&#10;&#10;Description automatically generated">
            <a:extLst>
              <a:ext uri="{FF2B5EF4-FFF2-40B4-BE49-F238E27FC236}">
                <a16:creationId xmlns:a16="http://schemas.microsoft.com/office/drawing/2014/main" id="{F95640BB-A16A-C36A-E0CB-D938508B407F}"/>
              </a:ext>
            </a:extLst>
          </p:cNvPr>
          <p:cNvPicPr>
            <a:picLocks noChangeAspect="1"/>
          </p:cNvPicPr>
          <p:nvPr/>
        </p:nvPicPr>
        <p:blipFill>
          <a:blip r:embed="rId55"/>
          <a:stretch>
            <a:fillRect/>
          </a:stretch>
        </p:blipFill>
        <p:spPr>
          <a:xfrm>
            <a:off x="8021024" y="4953655"/>
            <a:ext cx="1927395" cy="390068"/>
          </a:xfrm>
          <a:prstGeom prst="rect">
            <a:avLst/>
          </a:prstGeom>
        </p:spPr>
      </p:pic>
      <p:pic>
        <p:nvPicPr>
          <p:cNvPr id="53" name="Picture 52" descr="A logo with bees and text&#10;&#10;Description automatically generated">
            <a:extLst>
              <a:ext uri="{FF2B5EF4-FFF2-40B4-BE49-F238E27FC236}">
                <a16:creationId xmlns:a16="http://schemas.microsoft.com/office/drawing/2014/main" id="{90CD3D84-53B1-CF39-D963-1B57F41DBBC4}"/>
              </a:ext>
            </a:extLst>
          </p:cNvPr>
          <p:cNvPicPr>
            <a:picLocks noChangeAspect="1"/>
          </p:cNvPicPr>
          <p:nvPr/>
        </p:nvPicPr>
        <p:blipFill>
          <a:blip r:embed="rId56"/>
          <a:stretch>
            <a:fillRect/>
          </a:stretch>
        </p:blipFill>
        <p:spPr>
          <a:xfrm>
            <a:off x="2656410" y="2115443"/>
            <a:ext cx="900543" cy="1087940"/>
          </a:xfrm>
          <a:prstGeom prst="rect">
            <a:avLst/>
          </a:prstGeom>
        </p:spPr>
      </p:pic>
    </p:spTree>
    <p:extLst>
      <p:ext uri="{BB962C8B-B14F-4D97-AF65-F5344CB8AC3E}">
        <p14:creationId xmlns:p14="http://schemas.microsoft.com/office/powerpoint/2010/main" val="2400120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solidFill>
                  <a:schemeClr val="bg1">
                    <a:lumMod val="75000"/>
                  </a:schemeClr>
                </a:solidFill>
              </a:rPr>
              <a:t>Welcome, introductions and apologies</a:t>
            </a:r>
          </a:p>
          <a:p>
            <a:pPr>
              <a:buFont typeface="+mj-lt"/>
              <a:buAutoNum type="arabicPeriod"/>
            </a:pPr>
            <a:r>
              <a:rPr lang="en-GB" dirty="0">
                <a:solidFill>
                  <a:schemeClr val="bg1">
                    <a:lumMod val="75000"/>
                  </a:schemeClr>
                </a:solidFill>
                <a:highlight>
                  <a:srgbClr val="FFFF00"/>
                </a:highlight>
              </a:rPr>
              <a:t>Minutes of the last meeting – </a:t>
            </a:r>
            <a:br>
              <a:rPr lang="en-GB" dirty="0">
                <a:solidFill>
                  <a:schemeClr val="bg1">
                    <a:lumMod val="75000"/>
                  </a:schemeClr>
                </a:solidFill>
                <a:highlight>
                  <a:srgbClr val="FFFF00"/>
                </a:highlight>
              </a:rPr>
            </a:br>
            <a:r>
              <a:rPr lang="en-GB" dirty="0">
                <a:solidFill>
                  <a:schemeClr val="bg1">
                    <a:lumMod val="75000"/>
                  </a:schemeClr>
                </a:solidFill>
                <a:highlight>
                  <a:srgbClr val="FFFF00"/>
                </a:highlight>
              </a:rPr>
              <a:t>online 23 November 2022</a:t>
            </a:r>
          </a:p>
          <a:p>
            <a:pPr>
              <a:buFont typeface="+mj-lt"/>
              <a:buAutoNum type="arabicPeriod"/>
            </a:pPr>
            <a:r>
              <a:rPr lang="en-GB" dirty="0">
                <a:solidFill>
                  <a:schemeClr val="bg1">
                    <a:lumMod val="75000"/>
                  </a:schemeClr>
                </a:solidFill>
              </a:rPr>
              <a:t>Review of the Year: Aug 2022 – July 2023</a:t>
            </a:r>
          </a:p>
          <a:p>
            <a:pPr>
              <a:buFont typeface="+mj-lt"/>
              <a:buAutoNum type="arabicPeriod"/>
            </a:pPr>
            <a:r>
              <a:rPr lang="en-GB" dirty="0">
                <a:solidFill>
                  <a:schemeClr val="bg1">
                    <a:lumMod val="75000"/>
                  </a:schemeClr>
                </a:solidFill>
              </a:rPr>
              <a:t>Budget Report 2022/23</a:t>
            </a:r>
          </a:p>
          <a:p>
            <a:pPr>
              <a:buFont typeface="+mj-lt"/>
              <a:buAutoNum type="arabicPeriod"/>
            </a:pPr>
            <a:r>
              <a:rPr lang="en-GB" dirty="0">
                <a:solidFill>
                  <a:schemeClr val="bg1">
                    <a:lumMod val="75000"/>
                  </a:schemeClr>
                </a:solidFill>
              </a:rPr>
              <a:t>Report back from Values &amp; Principles Board</a:t>
            </a:r>
          </a:p>
          <a:p>
            <a:pPr>
              <a:buFont typeface="+mj-lt"/>
              <a:buAutoNum type="arabicPeriod"/>
            </a:pPr>
            <a:r>
              <a:rPr lang="en-GB" dirty="0">
                <a:solidFill>
                  <a:schemeClr val="bg1">
                    <a:lumMod val="75000"/>
                  </a:schemeClr>
                </a:solidFill>
              </a:rPr>
              <a:t>Our Direction of Travel</a:t>
            </a:r>
          </a:p>
          <a:p>
            <a:pPr>
              <a:buFont typeface="+mj-lt"/>
              <a:buAutoNum type="arabicPeriod"/>
            </a:pPr>
            <a:r>
              <a:rPr lang="en-GB" dirty="0">
                <a:solidFill>
                  <a:schemeClr val="bg1">
                    <a:lumMod val="75000"/>
                  </a:schemeClr>
                </a:solidFill>
              </a:rPr>
              <a:t>Launch of 2024 funding round</a:t>
            </a:r>
          </a:p>
          <a:p>
            <a:pPr>
              <a:buFont typeface="+mj-lt"/>
              <a:buAutoNum type="arabicPeriod"/>
            </a:pPr>
            <a:r>
              <a:rPr lang="en-GB" dirty="0">
                <a:solidFill>
                  <a:schemeClr val="bg1">
                    <a:lumMod val="75000"/>
                  </a:schemeClr>
                </a:solidFill>
              </a:rPr>
              <a:t>Policy Lab Report Launches</a:t>
            </a:r>
          </a:p>
          <a:p>
            <a:pPr lvl="1"/>
            <a:r>
              <a:rPr lang="en-GB" dirty="0">
                <a:solidFill>
                  <a:schemeClr val="bg1">
                    <a:lumMod val="75000"/>
                  </a:schemeClr>
                </a:solidFill>
              </a:rPr>
              <a:t>Arts &amp; Culture for Social Cohesion</a:t>
            </a:r>
          </a:p>
          <a:p>
            <a:pPr lvl="1"/>
            <a:r>
              <a:rPr lang="en-GB" dirty="0">
                <a:solidFill>
                  <a:schemeClr val="bg1">
                    <a:lumMod val="75000"/>
                  </a:schemeClr>
                </a:solidFill>
              </a:rPr>
              <a:t>Democratising Policy Solutions</a:t>
            </a:r>
          </a:p>
          <a:p>
            <a:pPr>
              <a:buFont typeface="+mj-lt"/>
              <a:buAutoNum type="arabicPeriod"/>
            </a:pPr>
            <a:r>
              <a:rPr lang="en-GB" dirty="0">
                <a:solidFill>
                  <a:schemeClr val="bg1">
                    <a:lumMod val="75000"/>
                  </a:schemeClr>
                </a:solidFill>
              </a:rPr>
              <a:t>Any Other Business</a:t>
            </a:r>
          </a:p>
          <a:p>
            <a:endParaRPr lang="en-GB" dirty="0"/>
          </a:p>
        </p:txBody>
      </p:sp>
    </p:spTree>
    <p:extLst>
      <p:ext uri="{BB962C8B-B14F-4D97-AF65-F5344CB8AC3E}">
        <p14:creationId xmlns:p14="http://schemas.microsoft.com/office/powerpoint/2010/main" val="3632420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solidFill>
                  <a:schemeClr val="bg1">
                    <a:lumMod val="75000"/>
                  </a:schemeClr>
                </a:solidFill>
              </a:rPr>
              <a:t>Welcome, introductions and apologies</a:t>
            </a:r>
          </a:p>
          <a:p>
            <a:pPr>
              <a:buFont typeface="+mj-lt"/>
              <a:buAutoNum type="arabicPeriod"/>
            </a:pPr>
            <a:r>
              <a:rPr lang="en-GB" dirty="0">
                <a:solidFill>
                  <a:schemeClr val="bg1">
                    <a:lumMod val="75000"/>
                  </a:schemeClr>
                </a:solidFill>
              </a:rPr>
              <a:t>Minutes of the last meeting – </a:t>
            </a:r>
            <a:br>
              <a:rPr lang="en-GB" dirty="0">
                <a:solidFill>
                  <a:schemeClr val="bg1">
                    <a:lumMod val="75000"/>
                  </a:schemeClr>
                </a:solidFill>
              </a:rPr>
            </a:br>
            <a:r>
              <a:rPr lang="en-GB" dirty="0">
                <a:solidFill>
                  <a:schemeClr val="bg1">
                    <a:lumMod val="75000"/>
                  </a:schemeClr>
                </a:solidFill>
              </a:rPr>
              <a:t>online 23 November 2022</a:t>
            </a:r>
          </a:p>
          <a:p>
            <a:pPr>
              <a:buFont typeface="+mj-lt"/>
              <a:buAutoNum type="arabicPeriod"/>
            </a:pPr>
            <a:r>
              <a:rPr lang="en-GB" dirty="0">
                <a:solidFill>
                  <a:schemeClr val="bg1">
                    <a:lumMod val="75000"/>
                  </a:schemeClr>
                </a:solidFill>
                <a:highlight>
                  <a:srgbClr val="FFFF00"/>
                </a:highlight>
              </a:rPr>
              <a:t>Review of the Year: Aug 2022 – July 2023</a:t>
            </a:r>
          </a:p>
          <a:p>
            <a:pPr>
              <a:buFont typeface="+mj-lt"/>
              <a:buAutoNum type="arabicPeriod"/>
            </a:pPr>
            <a:r>
              <a:rPr lang="en-GB" dirty="0">
                <a:solidFill>
                  <a:schemeClr val="bg1">
                    <a:lumMod val="75000"/>
                  </a:schemeClr>
                </a:solidFill>
              </a:rPr>
              <a:t>Budget Report 2022/23</a:t>
            </a:r>
          </a:p>
          <a:p>
            <a:pPr>
              <a:buFont typeface="+mj-lt"/>
              <a:buAutoNum type="arabicPeriod"/>
            </a:pPr>
            <a:r>
              <a:rPr lang="en-GB" dirty="0">
                <a:solidFill>
                  <a:schemeClr val="bg1">
                    <a:lumMod val="75000"/>
                  </a:schemeClr>
                </a:solidFill>
              </a:rPr>
              <a:t>Report back from Values &amp; Principles Board</a:t>
            </a:r>
          </a:p>
          <a:p>
            <a:pPr>
              <a:buFont typeface="+mj-lt"/>
              <a:buAutoNum type="arabicPeriod"/>
            </a:pPr>
            <a:r>
              <a:rPr lang="en-GB" dirty="0">
                <a:solidFill>
                  <a:schemeClr val="bg1">
                    <a:lumMod val="75000"/>
                  </a:schemeClr>
                </a:solidFill>
              </a:rPr>
              <a:t>Our Direction of Travel</a:t>
            </a:r>
          </a:p>
          <a:p>
            <a:pPr>
              <a:buFont typeface="+mj-lt"/>
              <a:buAutoNum type="arabicPeriod"/>
            </a:pPr>
            <a:r>
              <a:rPr lang="en-GB" dirty="0">
                <a:solidFill>
                  <a:schemeClr val="bg1">
                    <a:lumMod val="75000"/>
                  </a:schemeClr>
                </a:solidFill>
              </a:rPr>
              <a:t>Launch of 2024 funding round</a:t>
            </a:r>
          </a:p>
          <a:p>
            <a:pPr>
              <a:buFont typeface="+mj-lt"/>
              <a:buAutoNum type="arabicPeriod"/>
            </a:pPr>
            <a:r>
              <a:rPr lang="en-GB" dirty="0">
                <a:solidFill>
                  <a:schemeClr val="bg1">
                    <a:lumMod val="75000"/>
                  </a:schemeClr>
                </a:solidFill>
              </a:rPr>
              <a:t>Policy Lab Report Launches</a:t>
            </a:r>
          </a:p>
          <a:p>
            <a:pPr lvl="1"/>
            <a:r>
              <a:rPr lang="en-GB" dirty="0">
                <a:solidFill>
                  <a:schemeClr val="bg1">
                    <a:lumMod val="75000"/>
                  </a:schemeClr>
                </a:solidFill>
              </a:rPr>
              <a:t>Arts &amp; Culture for Social Cohesion</a:t>
            </a:r>
          </a:p>
          <a:p>
            <a:pPr lvl="1"/>
            <a:r>
              <a:rPr lang="en-GB" dirty="0">
                <a:solidFill>
                  <a:schemeClr val="bg1">
                    <a:lumMod val="75000"/>
                  </a:schemeClr>
                </a:solidFill>
              </a:rPr>
              <a:t>Democratising Policy Solutions</a:t>
            </a:r>
          </a:p>
          <a:p>
            <a:pPr>
              <a:buFont typeface="+mj-lt"/>
              <a:buAutoNum type="arabicPeriod"/>
            </a:pPr>
            <a:r>
              <a:rPr lang="en-GB" dirty="0">
                <a:solidFill>
                  <a:schemeClr val="bg1">
                    <a:lumMod val="75000"/>
                  </a:schemeClr>
                </a:solidFill>
              </a:rPr>
              <a:t>Any Other Business</a:t>
            </a:r>
          </a:p>
          <a:p>
            <a:endParaRPr lang="en-GB" dirty="0"/>
          </a:p>
        </p:txBody>
      </p:sp>
    </p:spTree>
    <p:extLst>
      <p:ext uri="{BB962C8B-B14F-4D97-AF65-F5344CB8AC3E}">
        <p14:creationId xmlns:p14="http://schemas.microsoft.com/office/powerpoint/2010/main" val="148130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32ADB"/>
        </a:solidFill>
        <a:effectLst/>
      </p:bgPr>
    </p:bg>
    <p:spTree>
      <p:nvGrpSpPr>
        <p:cNvPr id="1" name=""/>
        <p:cNvGrpSpPr/>
        <p:nvPr/>
      </p:nvGrpSpPr>
      <p:grpSpPr>
        <a:xfrm>
          <a:off x="0" y="0"/>
          <a:ext cx="0" cy="0"/>
          <a:chOff x="0" y="0"/>
          <a:chExt cx="0" cy="0"/>
        </a:xfrm>
      </p:grpSpPr>
      <p:sp useBgFill="1">
        <p:nvSpPr>
          <p:cNvPr id="159" name="Rectangle 131">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D5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33">
            <a:extLst>
              <a:ext uri="{FF2B5EF4-FFF2-40B4-BE49-F238E27FC236}">
                <a16:creationId xmlns:a16="http://schemas.microsoft.com/office/drawing/2014/main" id="{4800B320-C486-4967-AFB8-58E3EBDA9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624" y="0"/>
            <a:ext cx="12584114" cy="6853238"/>
            <a:chOff x="-417513" y="0"/>
            <a:chExt cx="12584114" cy="6853238"/>
          </a:xfrm>
        </p:grpSpPr>
        <p:sp>
          <p:nvSpPr>
            <p:cNvPr id="135" name="Freeform 5">
              <a:extLst>
                <a:ext uri="{FF2B5EF4-FFF2-40B4-BE49-F238E27FC236}">
                  <a16:creationId xmlns:a16="http://schemas.microsoft.com/office/drawing/2014/main" id="{B6E6BEB2-753A-4253-9BE2-9E569A8A5E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 name="Freeform 6">
              <a:extLst>
                <a:ext uri="{FF2B5EF4-FFF2-40B4-BE49-F238E27FC236}">
                  <a16:creationId xmlns:a16="http://schemas.microsoft.com/office/drawing/2014/main" id="{196A6026-E2E2-4401-BB72-F8314907A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 name="Freeform 7">
              <a:extLst>
                <a:ext uri="{FF2B5EF4-FFF2-40B4-BE49-F238E27FC236}">
                  <a16:creationId xmlns:a16="http://schemas.microsoft.com/office/drawing/2014/main" id="{C852B828-3E4B-4404-AEE7-815B0B6EE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 name="Freeform 8">
              <a:extLst>
                <a:ext uri="{FF2B5EF4-FFF2-40B4-BE49-F238E27FC236}">
                  <a16:creationId xmlns:a16="http://schemas.microsoft.com/office/drawing/2014/main" id="{B2BAC571-023A-4027-9689-5A7375FE5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 name="Freeform 9">
              <a:extLst>
                <a:ext uri="{FF2B5EF4-FFF2-40B4-BE49-F238E27FC236}">
                  <a16:creationId xmlns:a16="http://schemas.microsoft.com/office/drawing/2014/main" id="{6BB424FB-2158-48AB-9A28-A11889AA5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 name="Freeform 10">
              <a:extLst>
                <a:ext uri="{FF2B5EF4-FFF2-40B4-BE49-F238E27FC236}">
                  <a16:creationId xmlns:a16="http://schemas.microsoft.com/office/drawing/2014/main" id="{BE5FA512-D3FE-4F91-AE23-51DAAAA74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11">
              <a:extLst>
                <a:ext uri="{FF2B5EF4-FFF2-40B4-BE49-F238E27FC236}">
                  <a16:creationId xmlns:a16="http://schemas.microsoft.com/office/drawing/2014/main" id="{83CF3A0A-06AA-4987-8182-4F86E662E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 name="Freeform 12">
              <a:extLst>
                <a:ext uri="{FF2B5EF4-FFF2-40B4-BE49-F238E27FC236}">
                  <a16:creationId xmlns:a16="http://schemas.microsoft.com/office/drawing/2014/main" id="{969C6F15-1F6D-46D5-8C47-3FBC31253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13">
              <a:extLst>
                <a:ext uri="{FF2B5EF4-FFF2-40B4-BE49-F238E27FC236}">
                  <a16:creationId xmlns:a16="http://schemas.microsoft.com/office/drawing/2014/main" id="{01E2B94D-4E93-4C11-A1FC-B3A6E8CC5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14">
              <a:extLst>
                <a:ext uri="{FF2B5EF4-FFF2-40B4-BE49-F238E27FC236}">
                  <a16:creationId xmlns:a16="http://schemas.microsoft.com/office/drawing/2014/main" id="{F47C1110-8C08-4C26-BD0D-3083BFAC1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15">
              <a:extLst>
                <a:ext uri="{FF2B5EF4-FFF2-40B4-BE49-F238E27FC236}">
                  <a16:creationId xmlns:a16="http://schemas.microsoft.com/office/drawing/2014/main" id="{3085CEBC-D1F5-4F82-93C8-8ED38B7CBE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16">
              <a:extLst>
                <a:ext uri="{FF2B5EF4-FFF2-40B4-BE49-F238E27FC236}">
                  <a16:creationId xmlns:a16="http://schemas.microsoft.com/office/drawing/2014/main" id="{3ED8F25D-E867-46B6-A62D-3B2114768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17">
              <a:extLst>
                <a:ext uri="{FF2B5EF4-FFF2-40B4-BE49-F238E27FC236}">
                  <a16:creationId xmlns:a16="http://schemas.microsoft.com/office/drawing/2014/main" id="{6BB81545-0C01-4B56-BADD-6B7D5B72A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8">
              <a:extLst>
                <a:ext uri="{FF2B5EF4-FFF2-40B4-BE49-F238E27FC236}">
                  <a16:creationId xmlns:a16="http://schemas.microsoft.com/office/drawing/2014/main" id="{A1574FCC-646A-4771-AB54-A44212F198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9">
              <a:extLst>
                <a:ext uri="{FF2B5EF4-FFF2-40B4-BE49-F238E27FC236}">
                  <a16:creationId xmlns:a16="http://schemas.microsoft.com/office/drawing/2014/main" id="{A56CC2BC-E51D-4A79-AA80-770FAA784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20">
              <a:extLst>
                <a:ext uri="{FF2B5EF4-FFF2-40B4-BE49-F238E27FC236}">
                  <a16:creationId xmlns:a16="http://schemas.microsoft.com/office/drawing/2014/main" id="{C95E0495-B7F8-44C5-AD1F-5F3C8633E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21">
              <a:extLst>
                <a:ext uri="{FF2B5EF4-FFF2-40B4-BE49-F238E27FC236}">
                  <a16:creationId xmlns:a16="http://schemas.microsoft.com/office/drawing/2014/main" id="{28C1E7AA-A198-498A-9426-7632D7AA3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22">
              <a:extLst>
                <a:ext uri="{FF2B5EF4-FFF2-40B4-BE49-F238E27FC236}">
                  <a16:creationId xmlns:a16="http://schemas.microsoft.com/office/drawing/2014/main" id="{96410611-0DF8-42D3-91B1-B87AE692E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23">
              <a:extLst>
                <a:ext uri="{FF2B5EF4-FFF2-40B4-BE49-F238E27FC236}">
                  <a16:creationId xmlns:a16="http://schemas.microsoft.com/office/drawing/2014/main" id="{EACF821F-24B2-49B5-8688-744B0EADF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24">
              <a:extLst>
                <a:ext uri="{FF2B5EF4-FFF2-40B4-BE49-F238E27FC236}">
                  <a16:creationId xmlns:a16="http://schemas.microsoft.com/office/drawing/2014/main" id="{418BD791-FEEE-4A18-A5EF-F3815F184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 name="Freeform 25">
              <a:extLst>
                <a:ext uri="{FF2B5EF4-FFF2-40B4-BE49-F238E27FC236}">
                  <a16:creationId xmlns:a16="http://schemas.microsoft.com/office/drawing/2014/main" id="{D5D16C8F-EA4F-447C-934A-06E7BFAE9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 name="TextBox 3">
            <a:extLst>
              <a:ext uri="{FF2B5EF4-FFF2-40B4-BE49-F238E27FC236}">
                <a16:creationId xmlns:a16="http://schemas.microsoft.com/office/drawing/2014/main" id="{2E0262A5-F711-EF20-C72B-000B6CA4E9CC}"/>
              </a:ext>
            </a:extLst>
          </p:cNvPr>
          <p:cNvSpPr txBox="1"/>
          <p:nvPr/>
        </p:nvSpPr>
        <p:spPr>
          <a:xfrm>
            <a:off x="9618765" y="775772"/>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Light" panose="020F0302020204030204"/>
                <a:ea typeface="+mn-ea"/>
                <a:cs typeface="+mn-cs"/>
              </a:rPr>
              <a:t>ITEM 3</a:t>
            </a:r>
          </a:p>
        </p:txBody>
      </p:sp>
      <p:pic>
        <p:nvPicPr>
          <p:cNvPr id="5" name="Picture 4" descr="A cover of a book&#10;&#10;Description automatically generated">
            <a:extLst>
              <a:ext uri="{FF2B5EF4-FFF2-40B4-BE49-F238E27FC236}">
                <a16:creationId xmlns:a16="http://schemas.microsoft.com/office/drawing/2014/main" id="{9EBFF0F4-5EBF-F81F-4AE9-A805D905E058}"/>
              </a:ext>
            </a:extLst>
          </p:cNvPr>
          <p:cNvPicPr>
            <a:picLocks noChangeAspect="1"/>
          </p:cNvPicPr>
          <p:nvPr/>
        </p:nvPicPr>
        <p:blipFill>
          <a:blip r:embed="rId3"/>
          <a:stretch>
            <a:fillRect/>
          </a:stretch>
        </p:blipFill>
        <p:spPr>
          <a:xfrm>
            <a:off x="3436520" y="138112"/>
            <a:ext cx="5185816" cy="6386679"/>
          </a:xfrm>
          <a:prstGeom prst="rect">
            <a:avLst/>
          </a:prstGeom>
        </p:spPr>
      </p:pic>
    </p:spTree>
    <p:extLst>
      <p:ext uri="{BB962C8B-B14F-4D97-AF65-F5344CB8AC3E}">
        <p14:creationId xmlns:p14="http://schemas.microsoft.com/office/powerpoint/2010/main" val="348250005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3C5918A-1DC5-4CF3-AA27-00AA3088A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2" name="Freeform: Shape 41">
            <a:extLst>
              <a:ext uri="{FF2B5EF4-FFF2-40B4-BE49-F238E27FC236}">
                <a16:creationId xmlns:a16="http://schemas.microsoft.com/office/drawing/2014/main" id="{B786683A-6FD6-4BF7-B3B0-DC3976773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74788" y="-15796"/>
            <a:ext cx="7911916" cy="6889592"/>
          </a:xfrm>
          <a:custGeom>
            <a:avLst/>
            <a:gdLst>
              <a:gd name="connsiteX0" fmla="*/ 1144064 w 7911916"/>
              <a:gd name="connsiteY0" fmla="*/ 0 h 6889592"/>
              <a:gd name="connsiteX1" fmla="*/ 7911916 w 7911916"/>
              <a:gd name="connsiteY1" fmla="*/ 0 h 6889592"/>
              <a:gd name="connsiteX2" fmla="*/ 7911916 w 7911916"/>
              <a:gd name="connsiteY2" fmla="*/ 6889592 h 6889592"/>
              <a:gd name="connsiteX3" fmla="*/ 1282780 w 7911916"/>
              <a:gd name="connsiteY3" fmla="*/ 6889592 h 6889592"/>
              <a:gd name="connsiteX4" fmla="*/ 1021588 w 7911916"/>
              <a:gd name="connsiteY4" fmla="*/ 6461391 h 6889592"/>
              <a:gd name="connsiteX5" fmla="*/ 841264 w 7911916"/>
              <a:gd name="connsiteY5" fmla="*/ 370936 h 6889592"/>
              <a:gd name="connsiteX6" fmla="*/ 1119707 w 7911916"/>
              <a:gd name="connsiteY6" fmla="*/ 26053 h 6889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1916" h="6889592">
                <a:moveTo>
                  <a:pt x="1144064" y="0"/>
                </a:moveTo>
                <a:lnTo>
                  <a:pt x="7911916" y="0"/>
                </a:lnTo>
                <a:lnTo>
                  <a:pt x="7911916" y="6889592"/>
                </a:lnTo>
                <a:lnTo>
                  <a:pt x="1282780" y="6889592"/>
                </a:lnTo>
                <a:lnTo>
                  <a:pt x="1021588" y="6461391"/>
                </a:lnTo>
                <a:cubicBezTo>
                  <a:pt x="-73086" y="4533675"/>
                  <a:pt x="-509682" y="2192905"/>
                  <a:pt x="841264" y="370936"/>
                </a:cubicBezTo>
                <a:cubicBezTo>
                  <a:pt x="928899" y="253509"/>
                  <a:pt x="1021859" y="138477"/>
                  <a:pt x="1119707" y="26053"/>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Shape 43">
            <a:extLst>
              <a:ext uri="{FF2B5EF4-FFF2-40B4-BE49-F238E27FC236}">
                <a16:creationId xmlns:a16="http://schemas.microsoft.com/office/drawing/2014/main" id="{05169E50-59FB-4AEE-B61D-44A882A4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49750" y="-6726"/>
            <a:ext cx="5931659" cy="6871452"/>
          </a:xfrm>
          <a:custGeom>
            <a:avLst/>
            <a:gdLst>
              <a:gd name="connsiteX0" fmla="*/ 2429503 w 5931659"/>
              <a:gd name="connsiteY0" fmla="*/ 0 h 6871452"/>
              <a:gd name="connsiteX1" fmla="*/ 5931659 w 5931659"/>
              <a:gd name="connsiteY1" fmla="*/ 0 h 6871452"/>
              <a:gd name="connsiteX2" fmla="*/ 5931659 w 5931659"/>
              <a:gd name="connsiteY2" fmla="*/ 6871452 h 6871452"/>
              <a:gd name="connsiteX3" fmla="*/ 1302090 w 5931659"/>
              <a:gd name="connsiteY3" fmla="*/ 6871452 h 6871452"/>
              <a:gd name="connsiteX4" fmla="*/ 1257860 w 5931659"/>
              <a:gd name="connsiteY4" fmla="*/ 6820098 h 6871452"/>
              <a:gd name="connsiteX5" fmla="*/ 456609 w 5931659"/>
              <a:gd name="connsiteY5" fmla="*/ 1965059 h 6871452"/>
              <a:gd name="connsiteX6" fmla="*/ 2356353 w 5931659"/>
              <a:gd name="connsiteY6" fmla="*/ 42030 h 687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1659" h="6871452">
                <a:moveTo>
                  <a:pt x="2429503" y="0"/>
                </a:moveTo>
                <a:lnTo>
                  <a:pt x="5931659" y="0"/>
                </a:lnTo>
                <a:lnTo>
                  <a:pt x="5931659" y="6871452"/>
                </a:lnTo>
                <a:lnTo>
                  <a:pt x="1302090" y="6871452"/>
                </a:lnTo>
                <a:lnTo>
                  <a:pt x="1257860" y="6820098"/>
                </a:lnTo>
                <a:cubicBezTo>
                  <a:pt x="121068" y="5395213"/>
                  <a:pt x="-469022" y="3541076"/>
                  <a:pt x="456609" y="1965059"/>
                </a:cubicBezTo>
                <a:cubicBezTo>
                  <a:pt x="919425" y="1178905"/>
                  <a:pt x="1583566" y="524859"/>
                  <a:pt x="2356353" y="42030"/>
                </a:cubicBezTo>
                <a:close/>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Shape 45">
            <a:extLst>
              <a:ext uri="{FF2B5EF4-FFF2-40B4-BE49-F238E27FC236}">
                <a16:creationId xmlns:a16="http://schemas.microsoft.com/office/drawing/2014/main" id="{117C30F0-5A38-4B60-B632-3AF7C2780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33528" y="-3116"/>
            <a:ext cx="6766974" cy="6864232"/>
          </a:xfrm>
          <a:custGeom>
            <a:avLst/>
            <a:gdLst>
              <a:gd name="connsiteX0" fmla="*/ 2135088 w 6766974"/>
              <a:gd name="connsiteY0" fmla="*/ 0 h 6864232"/>
              <a:gd name="connsiteX1" fmla="*/ 6766974 w 6766974"/>
              <a:gd name="connsiteY1" fmla="*/ 0 h 6864232"/>
              <a:gd name="connsiteX2" fmla="*/ 6766974 w 6766974"/>
              <a:gd name="connsiteY2" fmla="*/ 6864232 h 6864232"/>
              <a:gd name="connsiteX3" fmla="*/ 1128977 w 6766974"/>
              <a:gd name="connsiteY3" fmla="*/ 6864232 h 6864232"/>
              <a:gd name="connsiteX4" fmla="*/ 1004776 w 6766974"/>
              <a:gd name="connsiteY4" fmla="*/ 6687663 h 6864232"/>
              <a:gd name="connsiteX5" fmla="*/ 709736 w 6766974"/>
              <a:gd name="connsiteY5" fmla="*/ 1521351 h 6864232"/>
              <a:gd name="connsiteX6" fmla="*/ 1896284 w 6766974"/>
              <a:gd name="connsiteY6" fmla="*/ 197391 h 686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6974" h="6864232">
                <a:moveTo>
                  <a:pt x="2135088" y="0"/>
                </a:moveTo>
                <a:lnTo>
                  <a:pt x="6766974" y="0"/>
                </a:lnTo>
                <a:lnTo>
                  <a:pt x="6766974" y="6864232"/>
                </a:lnTo>
                <a:lnTo>
                  <a:pt x="1128977" y="6864232"/>
                </a:lnTo>
                <a:lnTo>
                  <a:pt x="1004776" y="6687663"/>
                </a:lnTo>
                <a:cubicBezTo>
                  <a:pt x="-54053" y="5122098"/>
                  <a:pt x="-463081" y="3202457"/>
                  <a:pt x="709736" y="1521351"/>
                </a:cubicBezTo>
                <a:cubicBezTo>
                  <a:pt x="1045443" y="1039181"/>
                  <a:pt x="1446565" y="592246"/>
                  <a:pt x="1896284" y="197391"/>
                </a:cubicBezTo>
                <a:close/>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Shape 47">
            <a:extLst>
              <a:ext uri="{FF2B5EF4-FFF2-40B4-BE49-F238E27FC236}">
                <a16:creationId xmlns:a16="http://schemas.microsoft.com/office/drawing/2014/main" id="{A200CBA5-3F2B-4AAC-9F86-99AFECC19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36" y="0"/>
            <a:ext cx="5238864" cy="6858000"/>
          </a:xfrm>
          <a:custGeom>
            <a:avLst/>
            <a:gdLst>
              <a:gd name="connsiteX0" fmla="*/ 2829115 w 5238864"/>
              <a:gd name="connsiteY0" fmla="*/ 0 h 6864726"/>
              <a:gd name="connsiteX1" fmla="*/ 5238864 w 5238864"/>
              <a:gd name="connsiteY1" fmla="*/ 0 h 6864726"/>
              <a:gd name="connsiteX2" fmla="*/ 5238864 w 5238864"/>
              <a:gd name="connsiteY2" fmla="*/ 6864726 h 6864726"/>
              <a:gd name="connsiteX3" fmla="*/ 1518091 w 5238864"/>
              <a:gd name="connsiteY3" fmla="*/ 6864726 h 6864726"/>
              <a:gd name="connsiteX4" fmla="*/ 1435414 w 5238864"/>
              <a:gd name="connsiteY4" fmla="*/ 6778879 h 6864726"/>
              <a:gd name="connsiteX5" fmla="*/ 406006 w 5238864"/>
              <a:gd name="connsiteY5" fmla="*/ 2093910 h 6864726"/>
              <a:gd name="connsiteX6" fmla="*/ 2559142 w 5238864"/>
              <a:gd name="connsiteY6" fmla="*/ 124487 h 6864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864" h="6864726">
                <a:moveTo>
                  <a:pt x="2829115" y="0"/>
                </a:moveTo>
                <a:lnTo>
                  <a:pt x="5238864" y="0"/>
                </a:lnTo>
                <a:lnTo>
                  <a:pt x="5238864" y="6864726"/>
                </a:lnTo>
                <a:lnTo>
                  <a:pt x="1518091" y="6864726"/>
                </a:lnTo>
                <a:lnTo>
                  <a:pt x="1435414" y="6778879"/>
                </a:lnTo>
                <a:cubicBezTo>
                  <a:pt x="226066" y="5476104"/>
                  <a:pt x="-499346" y="3635393"/>
                  <a:pt x="406006" y="2093910"/>
                </a:cubicBezTo>
                <a:cubicBezTo>
                  <a:pt x="907547" y="1241972"/>
                  <a:pt x="1674986" y="564513"/>
                  <a:pt x="2559142" y="12448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33D86921-4CF1-4A63-8B85-D03BB73859BA}"/>
              </a:ext>
            </a:extLst>
          </p:cNvPr>
          <p:cNvSpPr>
            <a:spLocks noGrp="1"/>
          </p:cNvSpPr>
          <p:nvPr>
            <p:ph type="title"/>
          </p:nvPr>
        </p:nvSpPr>
        <p:spPr>
          <a:xfrm>
            <a:off x="7874928" y="1134142"/>
            <a:ext cx="3456122" cy="4589717"/>
          </a:xfrm>
        </p:spPr>
        <p:txBody>
          <a:bodyPr>
            <a:normAutofit/>
          </a:bodyPr>
          <a:lstStyle/>
          <a:p>
            <a:pPr algn="l"/>
            <a:r>
              <a:rPr lang="en-GB" sz="4800" dirty="0"/>
              <a:t>Highlights from 2022-3</a:t>
            </a:r>
          </a:p>
        </p:txBody>
      </p:sp>
      <p:sp>
        <p:nvSpPr>
          <p:cNvPr id="3" name="Content Placeholder 2">
            <a:extLst>
              <a:ext uri="{FF2B5EF4-FFF2-40B4-BE49-F238E27FC236}">
                <a16:creationId xmlns:a16="http://schemas.microsoft.com/office/drawing/2014/main" id="{399855BC-780A-40AA-8F07-2F88C09B71F8}"/>
              </a:ext>
            </a:extLst>
          </p:cNvPr>
          <p:cNvSpPr>
            <a:spLocks noGrp="1"/>
          </p:cNvSpPr>
          <p:nvPr>
            <p:ph idx="1"/>
          </p:nvPr>
        </p:nvSpPr>
        <p:spPr>
          <a:xfrm>
            <a:off x="798577" y="803186"/>
            <a:ext cx="5427137" cy="5248622"/>
          </a:xfrm>
        </p:spPr>
        <p:txBody>
          <a:bodyPr>
            <a:normAutofit fontScale="92500" lnSpcReduction="10000"/>
          </a:bodyPr>
          <a:lstStyle/>
          <a:p>
            <a:pPr>
              <a:buFont typeface="Arial" panose="020B0604020202020204" pitchFamily="34" charset="0"/>
              <a:buChar char="•"/>
            </a:pPr>
            <a:r>
              <a:rPr lang="en-GB" sz="1600" dirty="0">
                <a:effectLst/>
                <a:latin typeface="ITCAvantGardePro"/>
              </a:rPr>
              <a:t>The number of Full Member Councils increased by almost one-third, from 34 to 45 Councils</a:t>
            </a:r>
          </a:p>
          <a:p>
            <a:pPr>
              <a:buFont typeface="Arial" panose="020B0604020202020204" pitchFamily="34" charset="0"/>
              <a:buChar char="•"/>
            </a:pPr>
            <a:r>
              <a:rPr lang="en-GB" sz="1600" dirty="0">
                <a:effectLst/>
                <a:latin typeface="ITCAvantGardePro"/>
              </a:rPr>
              <a:t>Four Opposition Groups in our Associate Members took control of their council in May 2023 and have transitioned into Full Council members</a:t>
            </a:r>
          </a:p>
          <a:p>
            <a:pPr>
              <a:buFont typeface="Arial" panose="020B0604020202020204" pitchFamily="34" charset="0"/>
              <a:buChar char="•"/>
            </a:pPr>
            <a:r>
              <a:rPr lang="en-GB" sz="1600" dirty="0">
                <a:effectLst/>
                <a:latin typeface="ITCAvantGardePro"/>
              </a:rPr>
              <a:t>The CCIN is the fastest-growing cross-sector Network in local government</a:t>
            </a:r>
          </a:p>
          <a:p>
            <a:pPr>
              <a:buFont typeface="Arial" panose="020B0604020202020204" pitchFamily="34" charset="0"/>
              <a:buChar char="•"/>
            </a:pPr>
            <a:r>
              <a:rPr lang="en-GB" sz="1600" dirty="0">
                <a:effectLst/>
                <a:latin typeface="ITCAvantGardePro"/>
              </a:rPr>
              <a:t>Bestowed the titles of Honorary Vice President on Jim McMahon OBE, MP and Baroness Sharon Taylor OBE</a:t>
            </a:r>
          </a:p>
          <a:p>
            <a:pPr>
              <a:buFont typeface="Arial" panose="020B0604020202020204" pitchFamily="34" charset="0"/>
              <a:buChar char="•"/>
            </a:pPr>
            <a:r>
              <a:rPr lang="en-GB" sz="1600" dirty="0">
                <a:effectLst/>
                <a:latin typeface="ITCAvantGardePro"/>
              </a:rPr>
              <a:t>Funded four Policy Labs &amp; five Policy Prototypes</a:t>
            </a:r>
          </a:p>
          <a:p>
            <a:pPr>
              <a:buFont typeface="Arial" panose="020B0604020202020204" pitchFamily="34" charset="0"/>
              <a:buChar char="•"/>
            </a:pPr>
            <a:r>
              <a:rPr lang="en-GB" sz="1600" dirty="0">
                <a:effectLst/>
                <a:latin typeface="ITCAvantGardePro"/>
              </a:rPr>
              <a:t>Published 478 Case Studies on our website: www.councils.coop</a:t>
            </a:r>
          </a:p>
          <a:p>
            <a:pPr>
              <a:buFont typeface="Arial" panose="020B0604020202020204" pitchFamily="34" charset="0"/>
              <a:buChar char="•"/>
            </a:pPr>
            <a:r>
              <a:rPr lang="en-GB" sz="1600" dirty="0">
                <a:effectLst/>
                <a:latin typeface="ITCAvantGardePro"/>
              </a:rPr>
              <a:t>Organised a Study Visit to Mondragon</a:t>
            </a:r>
          </a:p>
          <a:p>
            <a:pPr>
              <a:buFont typeface="Arial" panose="020B0604020202020204" pitchFamily="34" charset="0"/>
              <a:buChar char="•"/>
            </a:pPr>
            <a:r>
              <a:rPr lang="en-GB" sz="1600" dirty="0">
                <a:effectLst/>
                <a:latin typeface="ITCAvantGardePro"/>
              </a:rPr>
              <a:t>Launched three Policy Lab Reports</a:t>
            </a:r>
          </a:p>
          <a:p>
            <a:pPr marL="457200" lvl="1" indent="0">
              <a:buNone/>
            </a:pPr>
            <a:r>
              <a:rPr lang="en-GB" sz="1400" dirty="0">
                <a:effectLst/>
                <a:latin typeface="ITCAvantGardePro"/>
              </a:rPr>
              <a:t>–  Cooperation at the Grassroots – Led by Stevenage</a:t>
            </a:r>
          </a:p>
          <a:p>
            <a:pPr marL="457200" lvl="1" indent="0">
              <a:buNone/>
            </a:pPr>
            <a:r>
              <a:rPr lang="en-GB" sz="1400" dirty="0">
                <a:effectLst/>
                <a:latin typeface="ITCAvantGardePro"/>
              </a:rPr>
              <a:t>–  Growing an Inclusive Cooperative Economy – Led by Oxford</a:t>
            </a:r>
          </a:p>
          <a:p>
            <a:pPr marL="457200" lvl="1" indent="0">
              <a:buNone/>
            </a:pPr>
            <a:r>
              <a:rPr lang="en-GB" sz="1400" dirty="0">
                <a:effectLst/>
                <a:latin typeface="ITCAvantGardePro"/>
              </a:rPr>
              <a:t>–  Community Economic Development Plans – Led by Birmingham</a:t>
            </a:r>
          </a:p>
        </p:txBody>
      </p:sp>
    </p:spTree>
    <p:extLst>
      <p:ext uri="{BB962C8B-B14F-4D97-AF65-F5344CB8AC3E}">
        <p14:creationId xmlns:p14="http://schemas.microsoft.com/office/powerpoint/2010/main" val="175953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7A11B5-4291-204F-8B1E-7890160832C3}"/>
              </a:ext>
            </a:extLst>
          </p:cNvPr>
          <p:cNvSpPr>
            <a:spLocks noGrp="1"/>
          </p:cNvSpPr>
          <p:nvPr>
            <p:ph type="ctrTitle"/>
          </p:nvPr>
        </p:nvSpPr>
        <p:spPr>
          <a:xfrm>
            <a:off x="638881" y="417576"/>
            <a:ext cx="10909640" cy="1249394"/>
          </a:xfrm>
        </p:spPr>
        <p:txBody>
          <a:bodyPr anchor="ctr">
            <a:normAutofit/>
          </a:bodyPr>
          <a:lstStyle/>
          <a:p>
            <a:r>
              <a:rPr lang="en-US" sz="6600" dirty="0"/>
              <a:t>Being a Cooperative Council</a:t>
            </a:r>
          </a:p>
        </p:txBody>
      </p:sp>
      <p:sp>
        <p:nvSpPr>
          <p:cNvPr id="38"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EF6EEBE-398B-EB4A-BB44-8EFF5DCDF333}"/>
              </a:ext>
            </a:extLst>
          </p:cNvPr>
          <p:cNvPicPr>
            <a:picLocks noChangeAspect="1"/>
          </p:cNvPicPr>
          <p:nvPr/>
        </p:nvPicPr>
        <p:blipFill>
          <a:blip r:embed="rId2"/>
          <a:stretch>
            <a:fillRect/>
          </a:stretch>
        </p:blipFill>
        <p:spPr>
          <a:xfrm>
            <a:off x="1524000" y="2081099"/>
            <a:ext cx="9461268" cy="2057825"/>
          </a:xfrm>
          <a:prstGeom prst="rect">
            <a:avLst/>
          </a:prstGeom>
        </p:spPr>
      </p:pic>
      <p:sp>
        <p:nvSpPr>
          <p:cNvPr id="8" name="Title 1">
            <a:extLst>
              <a:ext uri="{FF2B5EF4-FFF2-40B4-BE49-F238E27FC236}">
                <a16:creationId xmlns:a16="http://schemas.microsoft.com/office/drawing/2014/main" id="{E94294E0-5B10-4545-8AF2-E278928BE2A3}"/>
              </a:ext>
            </a:extLst>
          </p:cNvPr>
          <p:cNvSpPr txBox="1">
            <a:spLocks/>
          </p:cNvSpPr>
          <p:nvPr/>
        </p:nvSpPr>
        <p:spPr>
          <a:xfrm>
            <a:off x="638881" y="4818927"/>
            <a:ext cx="10909640" cy="12493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ED7D31"/>
                </a:solidFill>
                <a:effectLst/>
                <a:uLnTx/>
                <a:uFillTx/>
                <a:latin typeface="Calibri Light" panose="020F0302020204030204"/>
                <a:ea typeface="+mj-ea"/>
                <a:cs typeface="+mj-cs"/>
              </a:rPr>
              <a:t>#OurCoopDifference</a:t>
            </a:r>
          </a:p>
        </p:txBody>
      </p:sp>
    </p:spTree>
    <p:extLst>
      <p:ext uri="{BB962C8B-B14F-4D97-AF65-F5344CB8AC3E}">
        <p14:creationId xmlns:p14="http://schemas.microsoft.com/office/powerpoint/2010/main" val="3055697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4AEC74-2AA9-4FB8-A553-0FB9112D674B}"/>
              </a:ext>
            </a:extLst>
          </p:cNvPr>
          <p:cNvPicPr>
            <a:picLocks noChangeAspect="1"/>
          </p:cNvPicPr>
          <p:nvPr/>
        </p:nvPicPr>
        <p:blipFill rotWithShape="1">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F01C6E-B143-9B4A-8DB2-4E97013A79EA}"/>
              </a:ext>
            </a:extLst>
          </p:cNvPr>
          <p:cNvSpPr>
            <a:spLocks noGrp="1"/>
          </p:cNvSpPr>
          <p:nvPr>
            <p:ph type="title"/>
          </p:nvPr>
        </p:nvSpPr>
        <p:spPr>
          <a:xfrm>
            <a:off x="838200" y="365125"/>
            <a:ext cx="10515600" cy="1325563"/>
          </a:xfrm>
        </p:spPr>
        <p:txBody>
          <a:bodyPr>
            <a:normAutofit/>
          </a:bodyPr>
          <a:lstStyle/>
          <a:p>
            <a:r>
              <a:rPr lang="en-US" dirty="0"/>
              <a:t>What you </a:t>
            </a:r>
            <a:r>
              <a:rPr lang="en-US"/>
              <a:t>can do as </a:t>
            </a:r>
            <a:r>
              <a:rPr lang="en-US" dirty="0"/>
              <a:t>a council</a:t>
            </a:r>
          </a:p>
        </p:txBody>
      </p:sp>
      <p:graphicFrame>
        <p:nvGraphicFramePr>
          <p:cNvPr id="12" name="Content Placeholder 2">
            <a:extLst>
              <a:ext uri="{FF2B5EF4-FFF2-40B4-BE49-F238E27FC236}">
                <a16:creationId xmlns:a16="http://schemas.microsoft.com/office/drawing/2014/main" id="{08DC30F1-4D54-41BB-8E8C-E1E681A78BB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4931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5F1CE0-8933-4BC4-B59B-26D95716F4CF}"/>
              </a:ext>
            </a:extLst>
          </p:cNvPr>
          <p:cNvPicPr>
            <a:picLocks noChangeAspect="1"/>
          </p:cNvPicPr>
          <p:nvPr/>
        </p:nvPicPr>
        <p:blipFill rotWithShape="1">
          <a:blip r:embed="rId2"/>
          <a:srcRect/>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6FAA49-FA26-9F4D-85AC-8B892CF0527B}"/>
              </a:ext>
            </a:extLst>
          </p:cNvPr>
          <p:cNvSpPr>
            <a:spLocks noGrp="1"/>
          </p:cNvSpPr>
          <p:nvPr>
            <p:ph type="title"/>
          </p:nvPr>
        </p:nvSpPr>
        <p:spPr>
          <a:xfrm>
            <a:off x="838200" y="365125"/>
            <a:ext cx="10515600" cy="1325563"/>
          </a:xfrm>
        </p:spPr>
        <p:txBody>
          <a:bodyPr>
            <a:normAutofit/>
          </a:bodyPr>
          <a:lstStyle/>
          <a:p>
            <a:r>
              <a:rPr lang="en-US" dirty="0"/>
              <a:t>What you can do with the CCIN</a:t>
            </a:r>
          </a:p>
        </p:txBody>
      </p:sp>
      <p:graphicFrame>
        <p:nvGraphicFramePr>
          <p:cNvPr id="12" name="Content Placeholder 2">
            <a:extLst>
              <a:ext uri="{FF2B5EF4-FFF2-40B4-BE49-F238E27FC236}">
                <a16:creationId xmlns:a16="http://schemas.microsoft.com/office/drawing/2014/main" id="{264CA05F-86C5-4C4D-A3BE-7D646063CD4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5025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C2C490F1-DAD9-79EB-5431-824D5818B6F6}"/>
              </a:ext>
            </a:extLst>
          </p:cNvPr>
          <p:cNvPicPr>
            <a:picLocks noChangeAspect="1"/>
          </p:cNvPicPr>
          <p:nvPr/>
        </p:nvPicPr>
        <p:blipFill>
          <a:blip r:embed="rId2"/>
          <a:stretch>
            <a:fillRect/>
          </a:stretch>
        </p:blipFill>
        <p:spPr>
          <a:xfrm>
            <a:off x="0" y="0"/>
            <a:ext cx="12107008" cy="5222631"/>
          </a:xfrm>
          <a:prstGeom prst="rect">
            <a:avLst/>
          </a:prstGeom>
        </p:spPr>
      </p:pic>
    </p:spTree>
    <p:extLst>
      <p:ext uri="{BB962C8B-B14F-4D97-AF65-F5344CB8AC3E}">
        <p14:creationId xmlns:p14="http://schemas.microsoft.com/office/powerpoint/2010/main" val="218301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34BA9D-0D7A-7141-AEBA-78877CC48833}"/>
              </a:ext>
            </a:extLst>
          </p:cNvPr>
          <p:cNvSpPr>
            <a:spLocks noGrp="1"/>
          </p:cNvSpPr>
          <p:nvPr>
            <p:ph type="title"/>
          </p:nvPr>
        </p:nvSpPr>
        <p:spPr>
          <a:xfrm>
            <a:off x="838200" y="365125"/>
            <a:ext cx="10515600" cy="1325563"/>
          </a:xfrm>
        </p:spPr>
        <p:txBody>
          <a:bodyPr>
            <a:normAutofit/>
          </a:bodyPr>
          <a:lstStyle/>
          <a:p>
            <a:r>
              <a:rPr lang="en-US" sz="5400"/>
              <a:t>community wealth building</a:t>
            </a:r>
          </a:p>
        </p:txBody>
      </p:sp>
      <p:sp>
        <p:nvSpPr>
          <p:cNvPr id="3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9BF7B12-8C90-734D-BC68-F5BE64F903D8}"/>
              </a:ext>
            </a:extLst>
          </p:cNvPr>
          <p:cNvSpPr>
            <a:spLocks noGrp="1"/>
          </p:cNvSpPr>
          <p:nvPr>
            <p:ph idx="1"/>
          </p:nvPr>
        </p:nvSpPr>
        <p:spPr>
          <a:xfrm>
            <a:off x="838200" y="1929384"/>
            <a:ext cx="10515600" cy="4251960"/>
          </a:xfrm>
        </p:spPr>
        <p:txBody>
          <a:bodyPr>
            <a:normAutofit/>
          </a:bodyPr>
          <a:lstStyle/>
          <a:p>
            <a:r>
              <a:rPr lang="en-US" sz="2200" dirty="0"/>
              <a:t>Develop an Inclusive Economy Charter</a:t>
            </a:r>
          </a:p>
          <a:p>
            <a:r>
              <a:rPr lang="en-US" sz="2200" dirty="0"/>
              <a:t>Promote a progressive procurement policy</a:t>
            </a:r>
          </a:p>
          <a:p>
            <a:r>
              <a:rPr lang="en-US" sz="2200" dirty="0"/>
              <a:t>Support the creation of a regional mutual/community bank by investing</a:t>
            </a:r>
          </a:p>
          <a:p>
            <a:r>
              <a:rPr lang="en-US" sz="2200" dirty="0"/>
              <a:t>Work with local anchor institutions to buy and recruit local</a:t>
            </a:r>
          </a:p>
          <a:p>
            <a:r>
              <a:rPr lang="en-US" sz="2200" dirty="0"/>
              <a:t>Regulate rent and rates for ‘local’ businesses in council-owned property</a:t>
            </a:r>
          </a:p>
          <a:p>
            <a:r>
              <a:rPr lang="en-US" sz="2200" dirty="0"/>
              <a:t>Offer business rate rebates for those businesses that become Living Wage Accredited</a:t>
            </a:r>
          </a:p>
          <a:p>
            <a:r>
              <a:rPr lang="en-US" sz="2200" dirty="0"/>
              <a:t>Champion Local Employment schemes</a:t>
            </a:r>
          </a:p>
          <a:p>
            <a:r>
              <a:rPr lang="en-US" sz="2200" dirty="0"/>
              <a:t>Have insourcing Council Services as an objective</a:t>
            </a:r>
          </a:p>
        </p:txBody>
      </p:sp>
    </p:spTree>
    <p:extLst>
      <p:ext uri="{BB962C8B-B14F-4D97-AF65-F5344CB8AC3E}">
        <p14:creationId xmlns:p14="http://schemas.microsoft.com/office/powerpoint/2010/main" val="97205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0BEAFD-B6F4-CA40-982B-97CBE1003617}"/>
              </a:ext>
            </a:extLst>
          </p:cNvPr>
          <p:cNvSpPr>
            <a:spLocks noGrp="1"/>
          </p:cNvSpPr>
          <p:nvPr>
            <p:ph type="title"/>
          </p:nvPr>
        </p:nvSpPr>
        <p:spPr>
          <a:xfrm>
            <a:off x="841248" y="548640"/>
            <a:ext cx="3600860" cy="5431536"/>
          </a:xfrm>
        </p:spPr>
        <p:txBody>
          <a:bodyPr>
            <a:normAutofit/>
          </a:bodyPr>
          <a:lstStyle/>
          <a:p>
            <a:r>
              <a:rPr lang="en-US" sz="5000"/>
              <a:t>cooperative placemaking</a:t>
            </a:r>
          </a:p>
        </p:txBody>
      </p:sp>
      <p:sp>
        <p:nvSpPr>
          <p:cNvPr id="2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5C1F8B-CA9B-404F-8478-B178FD2EE69D}"/>
              </a:ext>
            </a:extLst>
          </p:cNvPr>
          <p:cNvSpPr>
            <a:spLocks noGrp="1"/>
          </p:cNvSpPr>
          <p:nvPr>
            <p:ph idx="1"/>
          </p:nvPr>
        </p:nvSpPr>
        <p:spPr>
          <a:xfrm>
            <a:off x="5126418" y="552091"/>
            <a:ext cx="6224335" cy="5431536"/>
          </a:xfrm>
        </p:spPr>
        <p:txBody>
          <a:bodyPr anchor="ctr">
            <a:normAutofit/>
          </a:bodyPr>
          <a:lstStyle/>
          <a:p>
            <a:r>
              <a:rPr lang="en-US" sz="2200"/>
              <a:t>Develop a cooperative development strategy</a:t>
            </a:r>
          </a:p>
          <a:p>
            <a:r>
              <a:rPr lang="en-US" sz="2200"/>
              <a:t>Establish a cooperative development network</a:t>
            </a:r>
          </a:p>
          <a:p>
            <a:r>
              <a:rPr lang="en-US" sz="2200"/>
              <a:t>Commit to community engagement in local decision making including participatory budgeting</a:t>
            </a:r>
          </a:p>
          <a:p>
            <a:r>
              <a:rPr lang="en-US" sz="2200"/>
              <a:t>Invest in local community production, particularly those focusing on community energy to tackle the climate emergency</a:t>
            </a:r>
          </a:p>
          <a:p>
            <a:r>
              <a:rPr lang="en-US" sz="2200"/>
              <a:t>Promote the circular economy</a:t>
            </a:r>
          </a:p>
          <a:p>
            <a:r>
              <a:rPr lang="en-US" sz="2200"/>
              <a:t>Support local enterprises to convert into coops/worker coops</a:t>
            </a:r>
          </a:p>
          <a:p>
            <a:r>
              <a:rPr lang="en-US" sz="2200"/>
              <a:t>Have an Asset Transfer policy to manage land and assets which support Community Land Trusts</a:t>
            </a:r>
          </a:p>
        </p:txBody>
      </p:sp>
    </p:spTree>
    <p:extLst>
      <p:ext uri="{BB962C8B-B14F-4D97-AF65-F5344CB8AC3E}">
        <p14:creationId xmlns:p14="http://schemas.microsoft.com/office/powerpoint/2010/main" val="3524800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000C0468-4534-00F5-FAF0-A5D24E3C1185}"/>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4432B87-0F88-B349-9183-40C136DF3DCE}"/>
              </a:ext>
            </a:extLst>
          </p:cNvPr>
          <p:cNvSpPr>
            <a:spLocks noGrp="1"/>
          </p:cNvSpPr>
          <p:nvPr>
            <p:ph type="title"/>
          </p:nvPr>
        </p:nvSpPr>
        <p:spPr>
          <a:xfrm>
            <a:off x="838200" y="365125"/>
            <a:ext cx="10515600" cy="1325563"/>
          </a:xfrm>
        </p:spPr>
        <p:txBody>
          <a:bodyPr>
            <a:normAutofit/>
          </a:bodyPr>
          <a:lstStyle/>
          <a:p>
            <a:r>
              <a:rPr lang="en-US">
                <a:solidFill>
                  <a:srgbClr val="FFFFFF"/>
                </a:solidFill>
              </a:rPr>
              <a:t>Policy Labs 2023</a:t>
            </a:r>
          </a:p>
        </p:txBody>
      </p:sp>
      <p:graphicFrame>
        <p:nvGraphicFramePr>
          <p:cNvPr id="5" name="Content Placeholder 2">
            <a:extLst>
              <a:ext uri="{FF2B5EF4-FFF2-40B4-BE49-F238E27FC236}">
                <a16:creationId xmlns:a16="http://schemas.microsoft.com/office/drawing/2014/main" id="{DE499EAE-A80A-784F-731F-013C205A6971}"/>
              </a:ext>
            </a:extLst>
          </p:cNvPr>
          <p:cNvGraphicFramePr>
            <a:graphicFrameLocks noGrp="1"/>
          </p:cNvGraphicFramePr>
          <p:nvPr>
            <p:ph idx="1"/>
            <p:extLst>
              <p:ext uri="{D42A27DB-BD31-4B8C-83A1-F6EECF244321}">
                <p14:modId xmlns:p14="http://schemas.microsoft.com/office/powerpoint/2010/main" val="24685350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227894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3AFCF-A311-759C-5FFF-8206B07E8B8D}"/>
              </a:ext>
            </a:extLst>
          </p:cNvPr>
          <p:cNvSpPr>
            <a:spLocks noGrp="1"/>
          </p:cNvSpPr>
          <p:nvPr>
            <p:ph type="title"/>
          </p:nvPr>
        </p:nvSpPr>
        <p:spPr/>
        <p:txBody>
          <a:bodyPr/>
          <a:lstStyle/>
          <a:p>
            <a:r>
              <a:rPr lang="en-US"/>
              <a:t>Policy Prototypes 2023</a:t>
            </a:r>
            <a:endParaRPr lang="en-US" dirty="0"/>
          </a:p>
        </p:txBody>
      </p:sp>
      <p:graphicFrame>
        <p:nvGraphicFramePr>
          <p:cNvPr id="5" name="Content Placeholder 2">
            <a:extLst>
              <a:ext uri="{FF2B5EF4-FFF2-40B4-BE49-F238E27FC236}">
                <a16:creationId xmlns:a16="http://schemas.microsoft.com/office/drawing/2014/main" id="{3DAB871A-E361-C2B0-739F-249193176D56}"/>
              </a:ext>
            </a:extLst>
          </p:cNvPr>
          <p:cNvGraphicFramePr>
            <a:graphicFrameLocks noGrp="1"/>
          </p:cNvGraphicFramePr>
          <p:nvPr>
            <p:ph idx="1"/>
            <p:extLst>
              <p:ext uri="{D42A27DB-BD31-4B8C-83A1-F6EECF244321}">
                <p14:modId xmlns:p14="http://schemas.microsoft.com/office/powerpoint/2010/main" val="25903133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930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90552"/>
            <a:ext cx="12191695"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8475"/>
            <a:endParaRPr lang="en-US" sz="1648">
              <a:solidFill>
                <a:prstClr val="white"/>
              </a:solidFill>
              <a:latin typeface="Rockwell" panose="02060603020205020403"/>
            </a:endParaRPr>
          </a:p>
        </p:txBody>
      </p:sp>
      <p:grpSp>
        <p:nvGrpSpPr>
          <p:cNvPr id="140" name="Group 139">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1" y="290552"/>
            <a:ext cx="12584112" cy="6272538"/>
            <a:chOff x="-417513" y="0"/>
            <a:chExt cx="12584114" cy="6853238"/>
          </a:xfrm>
        </p:grpSpPr>
        <p:sp>
          <p:nvSpPr>
            <p:cNvPr id="141"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2"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3"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4"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5"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6"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7"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8"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49"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0"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1"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2"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3"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4"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5"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6"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7"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8"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59"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60"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sp>
          <p:nvSpPr>
            <p:cNvPr id="161"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defTabSz="418475"/>
              <a:endParaRPr lang="en-US" sz="1648">
                <a:solidFill>
                  <a:prstClr val="black"/>
                </a:solidFill>
                <a:latin typeface="Rockwell" panose="02060603020205020403"/>
              </a:endParaRPr>
            </a:p>
          </p:txBody>
        </p:sp>
      </p:grpSp>
      <p:sp>
        <p:nvSpPr>
          <p:cNvPr id="2" name="Title 1">
            <a:extLst>
              <a:ext uri="{FF2B5EF4-FFF2-40B4-BE49-F238E27FC236}">
                <a16:creationId xmlns:a16="http://schemas.microsoft.com/office/drawing/2014/main" id="{D2C95A2A-8D2D-664A-8CFF-D95575681E42}"/>
              </a:ext>
            </a:extLst>
          </p:cNvPr>
          <p:cNvSpPr>
            <a:spLocks noGrp="1"/>
          </p:cNvSpPr>
          <p:nvPr>
            <p:ph type="title"/>
          </p:nvPr>
        </p:nvSpPr>
        <p:spPr>
          <a:xfrm>
            <a:off x="1759287" y="1021741"/>
            <a:ext cx="8673427" cy="960064"/>
          </a:xfrm>
        </p:spPr>
        <p:txBody>
          <a:bodyPr>
            <a:normAutofit/>
          </a:bodyPr>
          <a:lstStyle/>
          <a:p>
            <a:r>
              <a:rPr lang="en-GB" dirty="0">
                <a:solidFill>
                  <a:schemeClr val="tx1"/>
                </a:solidFill>
              </a:rPr>
              <a:t>Dynamic Purchasing System</a:t>
            </a:r>
          </a:p>
        </p:txBody>
      </p:sp>
      <p:graphicFrame>
        <p:nvGraphicFramePr>
          <p:cNvPr id="134" name="Content Placeholder 2">
            <a:extLst>
              <a:ext uri="{FF2B5EF4-FFF2-40B4-BE49-F238E27FC236}">
                <a16:creationId xmlns:a16="http://schemas.microsoft.com/office/drawing/2014/main" id="{10627EE8-B5C6-4122-B132-90193FA78D73}"/>
              </a:ext>
            </a:extLst>
          </p:cNvPr>
          <p:cNvGraphicFramePr>
            <a:graphicFrameLocks noGrp="1"/>
          </p:cNvGraphicFramePr>
          <p:nvPr>
            <p:ph idx="1"/>
            <p:extLst>
              <p:ext uri="{D42A27DB-BD31-4B8C-83A1-F6EECF244321}">
                <p14:modId xmlns:p14="http://schemas.microsoft.com/office/powerpoint/2010/main" val="1931977131"/>
              </p:ext>
            </p:extLst>
          </p:nvPr>
        </p:nvGraphicFramePr>
        <p:xfrm>
          <a:off x="807722" y="2112825"/>
          <a:ext cx="10576558" cy="382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0856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69972B-98FD-4691-9102-ADD513762B29}"/>
              </a:ext>
            </a:extLst>
          </p:cNvPr>
          <p:cNvPicPr>
            <a:picLocks noChangeAspect="1"/>
          </p:cNvPicPr>
          <p:nvPr/>
        </p:nvPicPr>
        <p:blipFill>
          <a:blip r:embed="rId3"/>
          <a:stretch>
            <a:fillRect/>
          </a:stretch>
        </p:blipFill>
        <p:spPr>
          <a:xfrm>
            <a:off x="2653467" y="5904795"/>
            <a:ext cx="2522925" cy="532520"/>
          </a:xfrm>
          <a:prstGeom prst="rect">
            <a:avLst/>
          </a:prstGeom>
        </p:spPr>
      </p:pic>
      <p:pic>
        <p:nvPicPr>
          <p:cNvPr id="9" name="Picture 8">
            <a:extLst>
              <a:ext uri="{FF2B5EF4-FFF2-40B4-BE49-F238E27FC236}">
                <a16:creationId xmlns:a16="http://schemas.microsoft.com/office/drawing/2014/main" id="{ACBC66CF-E336-4D7E-8996-41CD47EB3640}"/>
              </a:ext>
            </a:extLst>
          </p:cNvPr>
          <p:cNvPicPr>
            <a:picLocks noChangeAspect="1"/>
          </p:cNvPicPr>
          <p:nvPr/>
        </p:nvPicPr>
        <p:blipFill rotWithShape="1">
          <a:blip r:embed="rId4"/>
          <a:srcRect t="13013" b="15049"/>
          <a:stretch/>
        </p:blipFill>
        <p:spPr>
          <a:xfrm>
            <a:off x="9310003" y="2118068"/>
            <a:ext cx="2727741" cy="981143"/>
          </a:xfrm>
          <a:prstGeom prst="rect">
            <a:avLst/>
          </a:prstGeom>
        </p:spPr>
      </p:pic>
      <p:pic>
        <p:nvPicPr>
          <p:cNvPr id="24" name="Picture 23">
            <a:extLst>
              <a:ext uri="{FF2B5EF4-FFF2-40B4-BE49-F238E27FC236}">
                <a16:creationId xmlns:a16="http://schemas.microsoft.com/office/drawing/2014/main" id="{5DF9108C-7146-44E1-9F0C-819D1EDEE32B}"/>
              </a:ext>
            </a:extLst>
          </p:cNvPr>
          <p:cNvPicPr>
            <a:picLocks noChangeAspect="1"/>
          </p:cNvPicPr>
          <p:nvPr/>
        </p:nvPicPr>
        <p:blipFill>
          <a:blip r:embed="rId5"/>
          <a:stretch>
            <a:fillRect/>
          </a:stretch>
        </p:blipFill>
        <p:spPr>
          <a:xfrm>
            <a:off x="7713527" y="4682919"/>
            <a:ext cx="2411518" cy="626872"/>
          </a:xfrm>
          <a:prstGeom prst="rect">
            <a:avLst/>
          </a:prstGeom>
        </p:spPr>
      </p:pic>
      <p:sp>
        <p:nvSpPr>
          <p:cNvPr id="2" name="TextBox 1">
            <a:extLst>
              <a:ext uri="{FF2B5EF4-FFF2-40B4-BE49-F238E27FC236}">
                <a16:creationId xmlns:a16="http://schemas.microsoft.com/office/drawing/2014/main" id="{F87CC7C7-C32E-0A4A-B28C-E81F73DC77F3}"/>
              </a:ext>
            </a:extLst>
          </p:cNvPr>
          <p:cNvSpPr txBox="1"/>
          <p:nvPr/>
        </p:nvSpPr>
        <p:spPr>
          <a:xfrm>
            <a:off x="2728926" y="192175"/>
            <a:ext cx="613098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DPS  Suppliers 2020 - 2025</a:t>
            </a:r>
          </a:p>
        </p:txBody>
      </p:sp>
      <p:pic>
        <p:nvPicPr>
          <p:cNvPr id="19" name="Picture 18" descr="A picture containing building&#10;&#10;Description automatically generated">
            <a:extLst>
              <a:ext uri="{FF2B5EF4-FFF2-40B4-BE49-F238E27FC236}">
                <a16:creationId xmlns:a16="http://schemas.microsoft.com/office/drawing/2014/main" id="{792C86CF-988F-8E44-AE3F-4A1C0657365C}"/>
              </a:ext>
            </a:extLst>
          </p:cNvPr>
          <p:cNvPicPr>
            <a:picLocks noChangeAspect="1"/>
          </p:cNvPicPr>
          <p:nvPr/>
        </p:nvPicPr>
        <p:blipFill>
          <a:blip r:embed="rId6"/>
          <a:stretch>
            <a:fillRect/>
          </a:stretch>
        </p:blipFill>
        <p:spPr>
          <a:xfrm>
            <a:off x="146285" y="1150727"/>
            <a:ext cx="1233988" cy="426910"/>
          </a:xfrm>
          <a:prstGeom prst="rect">
            <a:avLst/>
          </a:prstGeom>
        </p:spPr>
      </p:pic>
      <p:pic>
        <p:nvPicPr>
          <p:cNvPr id="4" name="Picture 3" descr="Logo&#10;&#10;Description automatically generated">
            <a:extLst>
              <a:ext uri="{FF2B5EF4-FFF2-40B4-BE49-F238E27FC236}">
                <a16:creationId xmlns:a16="http://schemas.microsoft.com/office/drawing/2014/main" id="{EE995560-8D83-8644-BC0C-05D4E779F1DE}"/>
              </a:ext>
            </a:extLst>
          </p:cNvPr>
          <p:cNvPicPr>
            <a:picLocks noChangeAspect="1"/>
          </p:cNvPicPr>
          <p:nvPr/>
        </p:nvPicPr>
        <p:blipFill rotWithShape="1">
          <a:blip r:embed="rId7"/>
          <a:srcRect b="20776"/>
          <a:stretch/>
        </p:blipFill>
        <p:spPr>
          <a:xfrm>
            <a:off x="450320" y="1778490"/>
            <a:ext cx="2913359" cy="1085222"/>
          </a:xfrm>
          <a:prstGeom prst="rect">
            <a:avLst/>
          </a:prstGeom>
        </p:spPr>
      </p:pic>
      <p:pic>
        <p:nvPicPr>
          <p:cNvPr id="8" name="Picture 7" descr="A picture containing tableware, plate, drawing, cup&#10;&#10;Description automatically generated">
            <a:extLst>
              <a:ext uri="{FF2B5EF4-FFF2-40B4-BE49-F238E27FC236}">
                <a16:creationId xmlns:a16="http://schemas.microsoft.com/office/drawing/2014/main" id="{F2E8C054-C592-6749-A5B5-02AB9C60F350}"/>
              </a:ext>
            </a:extLst>
          </p:cNvPr>
          <p:cNvPicPr>
            <a:picLocks noChangeAspect="1"/>
          </p:cNvPicPr>
          <p:nvPr/>
        </p:nvPicPr>
        <p:blipFill>
          <a:blip r:embed="rId8"/>
          <a:stretch>
            <a:fillRect/>
          </a:stretch>
        </p:blipFill>
        <p:spPr>
          <a:xfrm>
            <a:off x="6731617" y="1139652"/>
            <a:ext cx="2660687" cy="546861"/>
          </a:xfrm>
          <a:prstGeom prst="rect">
            <a:avLst/>
          </a:prstGeom>
        </p:spPr>
      </p:pic>
      <p:pic>
        <p:nvPicPr>
          <p:cNvPr id="21" name="Picture 20">
            <a:extLst>
              <a:ext uri="{FF2B5EF4-FFF2-40B4-BE49-F238E27FC236}">
                <a16:creationId xmlns:a16="http://schemas.microsoft.com/office/drawing/2014/main" id="{47B9EBA9-2F7C-8042-BDA2-871FCD4909FD}"/>
              </a:ext>
            </a:extLst>
          </p:cNvPr>
          <p:cNvPicPr>
            <a:picLocks noChangeAspect="1"/>
          </p:cNvPicPr>
          <p:nvPr/>
        </p:nvPicPr>
        <p:blipFill>
          <a:blip r:embed="rId9"/>
          <a:stretch>
            <a:fillRect/>
          </a:stretch>
        </p:blipFill>
        <p:spPr>
          <a:xfrm>
            <a:off x="5913730" y="5983673"/>
            <a:ext cx="3128461" cy="37476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74D6ABA2-23C7-DA40-A997-B5E4617B0C45}"/>
              </a:ext>
            </a:extLst>
          </p:cNvPr>
          <p:cNvPicPr>
            <a:picLocks noChangeAspect="1"/>
          </p:cNvPicPr>
          <p:nvPr/>
        </p:nvPicPr>
        <p:blipFill>
          <a:blip r:embed="rId10"/>
          <a:stretch>
            <a:fillRect/>
          </a:stretch>
        </p:blipFill>
        <p:spPr>
          <a:xfrm>
            <a:off x="6989105" y="2021897"/>
            <a:ext cx="1870805" cy="1056455"/>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20AEF1F1-D7D9-184C-AB17-DEA88BB1AF3B}"/>
              </a:ext>
            </a:extLst>
          </p:cNvPr>
          <p:cNvPicPr>
            <a:picLocks noChangeAspect="1"/>
          </p:cNvPicPr>
          <p:nvPr/>
        </p:nvPicPr>
        <p:blipFill>
          <a:blip r:embed="rId11"/>
          <a:stretch>
            <a:fillRect/>
          </a:stretch>
        </p:blipFill>
        <p:spPr>
          <a:xfrm>
            <a:off x="3805577" y="2172632"/>
            <a:ext cx="2584020" cy="619088"/>
          </a:xfrm>
          <a:prstGeom prst="rect">
            <a:avLst/>
          </a:prstGeom>
        </p:spPr>
      </p:pic>
      <p:pic>
        <p:nvPicPr>
          <p:cNvPr id="34" name="Picture 33" descr="Logo&#10;&#10;Description automatically generated">
            <a:extLst>
              <a:ext uri="{FF2B5EF4-FFF2-40B4-BE49-F238E27FC236}">
                <a16:creationId xmlns:a16="http://schemas.microsoft.com/office/drawing/2014/main" id="{B42997B3-D530-D741-99BD-036F4008E879}"/>
              </a:ext>
            </a:extLst>
          </p:cNvPr>
          <p:cNvPicPr>
            <a:picLocks noChangeAspect="1"/>
          </p:cNvPicPr>
          <p:nvPr/>
        </p:nvPicPr>
        <p:blipFill rotWithShape="1">
          <a:blip r:embed="rId12"/>
          <a:srcRect l="8922" t="30212" r="5219" b="30602"/>
          <a:stretch/>
        </p:blipFill>
        <p:spPr>
          <a:xfrm>
            <a:off x="9568150" y="991892"/>
            <a:ext cx="2348164" cy="714477"/>
          </a:xfrm>
          <a:prstGeom prst="rect">
            <a:avLst/>
          </a:prstGeom>
        </p:spPr>
      </p:pic>
      <p:pic>
        <p:nvPicPr>
          <p:cNvPr id="36" name="Picture 35" descr="Logo, company name&#10;&#10;Description automatically generated">
            <a:extLst>
              <a:ext uri="{FF2B5EF4-FFF2-40B4-BE49-F238E27FC236}">
                <a16:creationId xmlns:a16="http://schemas.microsoft.com/office/drawing/2014/main" id="{D7F098C8-F22F-FF47-AD39-E83989D4E191}"/>
              </a:ext>
            </a:extLst>
          </p:cNvPr>
          <p:cNvPicPr>
            <a:picLocks noChangeAspect="1"/>
          </p:cNvPicPr>
          <p:nvPr/>
        </p:nvPicPr>
        <p:blipFill>
          <a:blip r:embed="rId13"/>
          <a:stretch>
            <a:fillRect/>
          </a:stretch>
        </p:blipFill>
        <p:spPr>
          <a:xfrm>
            <a:off x="2565392" y="3163754"/>
            <a:ext cx="1638300" cy="123190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D7D54677-39BC-5D4B-8A94-98E89223EFA1}"/>
              </a:ext>
            </a:extLst>
          </p:cNvPr>
          <p:cNvPicPr>
            <a:picLocks noChangeAspect="1"/>
          </p:cNvPicPr>
          <p:nvPr/>
        </p:nvPicPr>
        <p:blipFill>
          <a:blip r:embed="rId14"/>
          <a:stretch>
            <a:fillRect/>
          </a:stretch>
        </p:blipFill>
        <p:spPr>
          <a:xfrm>
            <a:off x="9310003" y="3368476"/>
            <a:ext cx="2247900" cy="901700"/>
          </a:xfrm>
          <a:prstGeom prst="rect">
            <a:avLst/>
          </a:prstGeom>
        </p:spPr>
      </p:pic>
      <p:pic>
        <p:nvPicPr>
          <p:cNvPr id="40" name="Picture 39" descr="Logo, company name&#10;&#10;Description automatically generated">
            <a:extLst>
              <a:ext uri="{FF2B5EF4-FFF2-40B4-BE49-F238E27FC236}">
                <a16:creationId xmlns:a16="http://schemas.microsoft.com/office/drawing/2014/main" id="{A03B23AF-0424-E041-B5C7-CD0C2245C5DC}"/>
              </a:ext>
            </a:extLst>
          </p:cNvPr>
          <p:cNvPicPr>
            <a:picLocks noChangeAspect="1"/>
          </p:cNvPicPr>
          <p:nvPr/>
        </p:nvPicPr>
        <p:blipFill>
          <a:blip r:embed="rId15"/>
          <a:stretch>
            <a:fillRect/>
          </a:stretch>
        </p:blipFill>
        <p:spPr>
          <a:xfrm>
            <a:off x="7080001" y="3412521"/>
            <a:ext cx="1689012" cy="889189"/>
          </a:xfrm>
          <a:prstGeom prst="rect">
            <a:avLst/>
          </a:prstGeom>
        </p:spPr>
      </p:pic>
      <p:pic>
        <p:nvPicPr>
          <p:cNvPr id="42" name="Picture 41" descr="A picture containing company name&#10;&#10;Description automatically generated">
            <a:extLst>
              <a:ext uri="{FF2B5EF4-FFF2-40B4-BE49-F238E27FC236}">
                <a16:creationId xmlns:a16="http://schemas.microsoft.com/office/drawing/2014/main" id="{A16F7FAB-D51A-0A40-9B9C-8898B7619FA1}"/>
              </a:ext>
            </a:extLst>
          </p:cNvPr>
          <p:cNvPicPr>
            <a:picLocks noChangeAspect="1"/>
          </p:cNvPicPr>
          <p:nvPr/>
        </p:nvPicPr>
        <p:blipFill>
          <a:blip r:embed="rId16"/>
          <a:stretch>
            <a:fillRect/>
          </a:stretch>
        </p:blipFill>
        <p:spPr>
          <a:xfrm>
            <a:off x="201710" y="4682919"/>
            <a:ext cx="2584020" cy="793706"/>
          </a:xfrm>
          <a:prstGeom prst="rect">
            <a:avLst/>
          </a:prstGeom>
        </p:spPr>
      </p:pic>
      <p:pic>
        <p:nvPicPr>
          <p:cNvPr id="46" name="Picture 45" descr="Logo&#10;&#10;Description automatically generated">
            <a:extLst>
              <a:ext uri="{FF2B5EF4-FFF2-40B4-BE49-F238E27FC236}">
                <a16:creationId xmlns:a16="http://schemas.microsoft.com/office/drawing/2014/main" id="{BD50DE08-2354-8645-AD8B-496D7DEB55A5}"/>
              </a:ext>
            </a:extLst>
          </p:cNvPr>
          <p:cNvPicPr>
            <a:picLocks noChangeAspect="1"/>
          </p:cNvPicPr>
          <p:nvPr/>
        </p:nvPicPr>
        <p:blipFill>
          <a:blip r:embed="rId17"/>
          <a:stretch>
            <a:fillRect/>
          </a:stretch>
        </p:blipFill>
        <p:spPr>
          <a:xfrm>
            <a:off x="3157092" y="4543831"/>
            <a:ext cx="2019300" cy="1003300"/>
          </a:xfrm>
          <a:prstGeom prst="rect">
            <a:avLst/>
          </a:prstGeom>
        </p:spPr>
      </p:pic>
      <p:pic>
        <p:nvPicPr>
          <p:cNvPr id="48" name="Picture 47" descr="A picture containing calendar&#10;&#10;Description automatically generated">
            <a:extLst>
              <a:ext uri="{FF2B5EF4-FFF2-40B4-BE49-F238E27FC236}">
                <a16:creationId xmlns:a16="http://schemas.microsoft.com/office/drawing/2014/main" id="{C1AECFC9-55A2-F243-A549-96E472293EB6}"/>
              </a:ext>
            </a:extLst>
          </p:cNvPr>
          <p:cNvPicPr>
            <a:picLocks noChangeAspect="1"/>
          </p:cNvPicPr>
          <p:nvPr/>
        </p:nvPicPr>
        <p:blipFill>
          <a:blip r:embed="rId18"/>
          <a:stretch>
            <a:fillRect/>
          </a:stretch>
        </p:blipFill>
        <p:spPr>
          <a:xfrm>
            <a:off x="10338037" y="4450845"/>
            <a:ext cx="1833990" cy="916995"/>
          </a:xfrm>
          <a:prstGeom prst="rect">
            <a:avLst/>
          </a:prstGeom>
        </p:spPr>
      </p:pic>
      <p:pic>
        <p:nvPicPr>
          <p:cNvPr id="50" name="Picture 49" descr="Logo, company name&#10;&#10;Description automatically generated">
            <a:extLst>
              <a:ext uri="{FF2B5EF4-FFF2-40B4-BE49-F238E27FC236}">
                <a16:creationId xmlns:a16="http://schemas.microsoft.com/office/drawing/2014/main" id="{6BD408E2-D081-7344-A5C9-87085BDF9C0F}"/>
              </a:ext>
            </a:extLst>
          </p:cNvPr>
          <p:cNvPicPr>
            <a:picLocks noChangeAspect="1"/>
          </p:cNvPicPr>
          <p:nvPr/>
        </p:nvPicPr>
        <p:blipFill rotWithShape="1">
          <a:blip r:embed="rId19"/>
          <a:srcRect l="-1184" t="14795" r="1184" b="21956"/>
          <a:stretch/>
        </p:blipFill>
        <p:spPr>
          <a:xfrm>
            <a:off x="9696047" y="5548510"/>
            <a:ext cx="1718674" cy="1087038"/>
          </a:xfrm>
          <a:prstGeom prst="rect">
            <a:avLst/>
          </a:prstGeom>
        </p:spPr>
      </p:pic>
      <p:pic>
        <p:nvPicPr>
          <p:cNvPr id="5" name="Picture 4" descr="A picture containing text, clipart, tableware, dishware&#10;&#10;Description automatically generated">
            <a:extLst>
              <a:ext uri="{FF2B5EF4-FFF2-40B4-BE49-F238E27FC236}">
                <a16:creationId xmlns:a16="http://schemas.microsoft.com/office/drawing/2014/main" id="{D90FEF88-64D6-3D4A-80C9-20CE300EB272}"/>
              </a:ext>
            </a:extLst>
          </p:cNvPr>
          <p:cNvPicPr>
            <a:picLocks noChangeAspect="1"/>
          </p:cNvPicPr>
          <p:nvPr/>
        </p:nvPicPr>
        <p:blipFill>
          <a:blip r:embed="rId20"/>
          <a:stretch>
            <a:fillRect/>
          </a:stretch>
        </p:blipFill>
        <p:spPr>
          <a:xfrm>
            <a:off x="450320" y="5771994"/>
            <a:ext cx="1307206" cy="916995"/>
          </a:xfrm>
          <a:prstGeom prst="rect">
            <a:avLst/>
          </a:prstGeom>
        </p:spPr>
      </p:pic>
      <p:pic>
        <p:nvPicPr>
          <p:cNvPr id="6" name="Picture 5" descr="Logo, company name&#10;&#10;Description automatically generated">
            <a:extLst>
              <a:ext uri="{FF2B5EF4-FFF2-40B4-BE49-F238E27FC236}">
                <a16:creationId xmlns:a16="http://schemas.microsoft.com/office/drawing/2014/main" id="{8880F6B0-6420-F14B-AFE8-ECF8C36EC796}"/>
              </a:ext>
            </a:extLst>
          </p:cNvPr>
          <p:cNvPicPr>
            <a:picLocks noChangeAspect="1"/>
          </p:cNvPicPr>
          <p:nvPr/>
        </p:nvPicPr>
        <p:blipFill>
          <a:blip r:embed="rId21"/>
          <a:stretch>
            <a:fillRect/>
          </a:stretch>
        </p:blipFill>
        <p:spPr>
          <a:xfrm>
            <a:off x="269117" y="3086704"/>
            <a:ext cx="1409488" cy="1409488"/>
          </a:xfrm>
          <a:prstGeom prst="rect">
            <a:avLst/>
          </a:prstGeom>
        </p:spPr>
      </p:pic>
      <p:pic>
        <p:nvPicPr>
          <p:cNvPr id="3" name="Picture 2" descr="A picture containing text, tableware, dishware, plate&#10;&#10;Description automatically generated">
            <a:extLst>
              <a:ext uri="{FF2B5EF4-FFF2-40B4-BE49-F238E27FC236}">
                <a16:creationId xmlns:a16="http://schemas.microsoft.com/office/drawing/2014/main" id="{F42807FD-B3B1-653C-8A68-0F72A8FF6DCE}"/>
              </a:ext>
            </a:extLst>
          </p:cNvPr>
          <p:cNvPicPr>
            <a:picLocks noChangeAspect="1"/>
          </p:cNvPicPr>
          <p:nvPr/>
        </p:nvPicPr>
        <p:blipFill>
          <a:blip r:embed="rId22"/>
          <a:stretch>
            <a:fillRect/>
          </a:stretch>
        </p:blipFill>
        <p:spPr>
          <a:xfrm>
            <a:off x="4461388" y="3567130"/>
            <a:ext cx="2168260" cy="425148"/>
          </a:xfrm>
          <a:prstGeom prst="rect">
            <a:avLst/>
          </a:prstGeom>
        </p:spPr>
      </p:pic>
      <p:pic>
        <p:nvPicPr>
          <p:cNvPr id="16" name="Picture 15" descr="Icon&#10;&#10;Description automatically generated">
            <a:extLst>
              <a:ext uri="{FF2B5EF4-FFF2-40B4-BE49-F238E27FC236}">
                <a16:creationId xmlns:a16="http://schemas.microsoft.com/office/drawing/2014/main" id="{0F79D005-6AAF-9671-8352-BBF41E0C3ADA}"/>
              </a:ext>
            </a:extLst>
          </p:cNvPr>
          <p:cNvPicPr>
            <a:picLocks noChangeAspect="1"/>
          </p:cNvPicPr>
          <p:nvPr/>
        </p:nvPicPr>
        <p:blipFill>
          <a:blip r:embed="rId23"/>
          <a:stretch>
            <a:fillRect/>
          </a:stretch>
        </p:blipFill>
        <p:spPr>
          <a:xfrm>
            <a:off x="5481235" y="4583116"/>
            <a:ext cx="2019300" cy="1157159"/>
          </a:xfrm>
          <a:prstGeom prst="rect">
            <a:avLst/>
          </a:prstGeom>
        </p:spPr>
      </p:pic>
      <p:pic>
        <p:nvPicPr>
          <p:cNvPr id="17" name="Picture 16">
            <a:extLst>
              <a:ext uri="{FF2B5EF4-FFF2-40B4-BE49-F238E27FC236}">
                <a16:creationId xmlns:a16="http://schemas.microsoft.com/office/drawing/2014/main" id="{4F159D0A-077C-8430-40BC-EFE1EB97DC39}"/>
              </a:ext>
            </a:extLst>
          </p:cNvPr>
          <p:cNvPicPr>
            <a:picLocks noChangeAspect="1"/>
          </p:cNvPicPr>
          <p:nvPr/>
        </p:nvPicPr>
        <p:blipFill>
          <a:blip r:embed="rId24"/>
          <a:stretch>
            <a:fillRect/>
          </a:stretch>
        </p:blipFill>
        <p:spPr>
          <a:xfrm>
            <a:off x="3914928" y="1074697"/>
            <a:ext cx="2406227" cy="640936"/>
          </a:xfrm>
          <a:prstGeom prst="rect">
            <a:avLst/>
          </a:prstGeom>
        </p:spPr>
      </p:pic>
      <p:pic>
        <p:nvPicPr>
          <p:cNvPr id="11" name="Picture 10" descr="Icon&#10;&#10;Description automatically generated">
            <a:extLst>
              <a:ext uri="{FF2B5EF4-FFF2-40B4-BE49-F238E27FC236}">
                <a16:creationId xmlns:a16="http://schemas.microsoft.com/office/drawing/2014/main" id="{6ADB6E0F-03E9-E841-A345-7CCBB0384392}"/>
              </a:ext>
            </a:extLst>
          </p:cNvPr>
          <p:cNvPicPr>
            <a:picLocks noChangeAspect="1"/>
          </p:cNvPicPr>
          <p:nvPr/>
        </p:nvPicPr>
        <p:blipFill>
          <a:blip r:embed="rId25"/>
          <a:stretch>
            <a:fillRect/>
          </a:stretch>
        </p:blipFill>
        <p:spPr>
          <a:xfrm>
            <a:off x="2231517" y="1130064"/>
            <a:ext cx="1428952" cy="714476"/>
          </a:xfrm>
          <a:prstGeom prst="rect">
            <a:avLst/>
          </a:prstGeom>
        </p:spPr>
      </p:pic>
    </p:spTree>
    <p:extLst>
      <p:ext uri="{BB962C8B-B14F-4D97-AF65-F5344CB8AC3E}">
        <p14:creationId xmlns:p14="http://schemas.microsoft.com/office/powerpoint/2010/main" val="4171253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EB21EA0D-0592-4B68-A1FA-D07CC15AA4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67" name="Freeform 5">
              <a:extLst>
                <a:ext uri="{FF2B5EF4-FFF2-40B4-BE49-F238E27FC236}">
                  <a16:creationId xmlns:a16="http://schemas.microsoft.com/office/drawing/2014/main" id="{12BE90FF-D95F-4791-8AA8-13D3AF5399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6">
              <a:extLst>
                <a:ext uri="{FF2B5EF4-FFF2-40B4-BE49-F238E27FC236}">
                  <a16:creationId xmlns:a16="http://schemas.microsoft.com/office/drawing/2014/main" id="{3E17BEAD-5268-4582-9CDA-080429B3F2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7">
              <a:extLst>
                <a:ext uri="{FF2B5EF4-FFF2-40B4-BE49-F238E27FC236}">
                  <a16:creationId xmlns:a16="http://schemas.microsoft.com/office/drawing/2014/main" id="{E2193641-CFA5-41A1-A5D0-1258C4B5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8">
              <a:extLst>
                <a:ext uri="{FF2B5EF4-FFF2-40B4-BE49-F238E27FC236}">
                  <a16:creationId xmlns:a16="http://schemas.microsoft.com/office/drawing/2014/main" id="{4B848874-2F4C-4C38-B0F3-6BEFBD96C3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9">
              <a:extLst>
                <a:ext uri="{FF2B5EF4-FFF2-40B4-BE49-F238E27FC236}">
                  <a16:creationId xmlns:a16="http://schemas.microsoft.com/office/drawing/2014/main" id="{9D66E722-7DD0-4CA1-BC1E-345805EBF3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10">
              <a:extLst>
                <a:ext uri="{FF2B5EF4-FFF2-40B4-BE49-F238E27FC236}">
                  <a16:creationId xmlns:a16="http://schemas.microsoft.com/office/drawing/2014/main" id="{AC43F54F-8F91-4774-9DEE-FEBB3CF13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11">
              <a:extLst>
                <a:ext uri="{FF2B5EF4-FFF2-40B4-BE49-F238E27FC236}">
                  <a16:creationId xmlns:a16="http://schemas.microsoft.com/office/drawing/2014/main" id="{CF720352-945E-4F4A-B3CB-CFBFB527A9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12">
              <a:extLst>
                <a:ext uri="{FF2B5EF4-FFF2-40B4-BE49-F238E27FC236}">
                  <a16:creationId xmlns:a16="http://schemas.microsoft.com/office/drawing/2014/main" id="{CC3D2A69-CD22-48D8-8098-4C0B086C3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13">
              <a:extLst>
                <a:ext uri="{FF2B5EF4-FFF2-40B4-BE49-F238E27FC236}">
                  <a16:creationId xmlns:a16="http://schemas.microsoft.com/office/drawing/2014/main" id="{8582E1DD-3FD4-405C-AECB-4B87615F2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14">
              <a:extLst>
                <a:ext uri="{FF2B5EF4-FFF2-40B4-BE49-F238E27FC236}">
                  <a16:creationId xmlns:a16="http://schemas.microsoft.com/office/drawing/2014/main" id="{B9CE2562-DEC2-4FAF-B91A-C5B05D823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15">
              <a:extLst>
                <a:ext uri="{FF2B5EF4-FFF2-40B4-BE49-F238E27FC236}">
                  <a16:creationId xmlns:a16="http://schemas.microsoft.com/office/drawing/2014/main" id="{7B84DB40-6452-45A0-B97F-4D819DB03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16">
              <a:extLst>
                <a:ext uri="{FF2B5EF4-FFF2-40B4-BE49-F238E27FC236}">
                  <a16:creationId xmlns:a16="http://schemas.microsoft.com/office/drawing/2014/main" id="{9899C162-68F2-4A9B-80D6-9FFC79583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 name="Freeform 17">
              <a:extLst>
                <a:ext uri="{FF2B5EF4-FFF2-40B4-BE49-F238E27FC236}">
                  <a16:creationId xmlns:a16="http://schemas.microsoft.com/office/drawing/2014/main" id="{696BAB33-D7B0-403A-9C92-C0686C4D16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Freeform 18">
              <a:extLst>
                <a:ext uri="{FF2B5EF4-FFF2-40B4-BE49-F238E27FC236}">
                  <a16:creationId xmlns:a16="http://schemas.microsoft.com/office/drawing/2014/main" id="{ED745C2A-D330-4595-9403-94261044F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 name="Freeform 19">
              <a:extLst>
                <a:ext uri="{FF2B5EF4-FFF2-40B4-BE49-F238E27FC236}">
                  <a16:creationId xmlns:a16="http://schemas.microsoft.com/office/drawing/2014/main" id="{966DB625-58C7-4FE0-B310-0693EA5FC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Freeform 20">
              <a:extLst>
                <a:ext uri="{FF2B5EF4-FFF2-40B4-BE49-F238E27FC236}">
                  <a16:creationId xmlns:a16="http://schemas.microsoft.com/office/drawing/2014/main" id="{2E9B003C-CD20-47F1-B3F7-4FD60DAED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 name="Freeform 21">
              <a:extLst>
                <a:ext uri="{FF2B5EF4-FFF2-40B4-BE49-F238E27FC236}">
                  <a16:creationId xmlns:a16="http://schemas.microsoft.com/office/drawing/2014/main" id="{9C7A1393-3735-4840-A14D-21599345F7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22">
              <a:extLst>
                <a:ext uri="{FF2B5EF4-FFF2-40B4-BE49-F238E27FC236}">
                  <a16:creationId xmlns:a16="http://schemas.microsoft.com/office/drawing/2014/main" id="{725E3A06-D658-4375-BA47-3DE94B007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23">
              <a:extLst>
                <a:ext uri="{FF2B5EF4-FFF2-40B4-BE49-F238E27FC236}">
                  <a16:creationId xmlns:a16="http://schemas.microsoft.com/office/drawing/2014/main" id="{3D05B1D8-557E-4AFA-BEA1-A52724D2A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 name="Freeform 24">
              <a:extLst>
                <a:ext uri="{FF2B5EF4-FFF2-40B4-BE49-F238E27FC236}">
                  <a16:creationId xmlns:a16="http://schemas.microsoft.com/office/drawing/2014/main" id="{D8919E4E-EA22-40E0-983E-B0FF3FDDC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Freeform 25">
              <a:extLst>
                <a:ext uri="{FF2B5EF4-FFF2-40B4-BE49-F238E27FC236}">
                  <a16:creationId xmlns:a16="http://schemas.microsoft.com/office/drawing/2014/main" id="{2151BACD-0EE0-4C02-AA7A-73B27C1BE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9" name="Group 88">
            <a:extLst>
              <a:ext uri="{FF2B5EF4-FFF2-40B4-BE49-F238E27FC236}">
                <a16:creationId xmlns:a16="http://schemas.microsoft.com/office/drawing/2014/main" id="{39A99555-AD85-482B-B52D-AEF5E54C57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90" name="Rectangle 89">
              <a:extLst>
                <a:ext uri="{FF2B5EF4-FFF2-40B4-BE49-F238E27FC236}">
                  <a16:creationId xmlns:a16="http://schemas.microsoft.com/office/drawing/2014/main" id="{422ABA3B-AFDB-4FE6-8FFE-1DA729428F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1" name="Isosceles Triangle 22">
              <a:extLst>
                <a:ext uri="{FF2B5EF4-FFF2-40B4-BE49-F238E27FC236}">
                  <a16:creationId xmlns:a16="http://schemas.microsoft.com/office/drawing/2014/main" id="{8F45E953-E90B-4FA0-A3B4-DDF8E416E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2" name="Rectangle 91">
              <a:extLst>
                <a:ext uri="{FF2B5EF4-FFF2-40B4-BE49-F238E27FC236}">
                  <a16:creationId xmlns:a16="http://schemas.microsoft.com/office/drawing/2014/main" id="{BC5595F9-BF6B-4BAB-BAE0-208092CFA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94" name="Rectangle 93">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96" name="Group 95">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7"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98"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99"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0"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1"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2"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3"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4"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5"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6"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7"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8"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09"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0"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1"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2"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3"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4"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5"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6"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117"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grpSp>
      <p:sp>
        <p:nvSpPr>
          <p:cNvPr id="4" name="TextBox 3">
            <a:extLst>
              <a:ext uri="{FF2B5EF4-FFF2-40B4-BE49-F238E27FC236}">
                <a16:creationId xmlns:a16="http://schemas.microsoft.com/office/drawing/2014/main" id="{2E877396-0958-0340-3780-39ECCCE1E449}"/>
              </a:ext>
            </a:extLst>
          </p:cNvPr>
          <p:cNvSpPr txBox="1"/>
          <p:nvPr/>
        </p:nvSpPr>
        <p:spPr>
          <a:xfrm>
            <a:off x="1759287" y="798881"/>
            <a:ext cx="8673427" cy="1048945"/>
          </a:xfrm>
          <a:prstGeom prst="rect">
            <a:avLst/>
          </a:prstGeom>
        </p:spPr>
        <p:txBody>
          <a:bodyPr vert="horz" lIns="228600" tIns="228600" rIns="228600" bIns="228600" rtlCol="0" anchor="ctr">
            <a:normAutofit/>
          </a:bodyPr>
          <a:lstStyle/>
          <a:p>
            <a:pPr marL="0" marR="0" lvl="0" indent="0" algn="ctr" defTabSz="914400" rtl="0" eaLnBrk="1" fontAlgn="auto" latinLnBrk="0" hangingPunct="1">
              <a:lnSpc>
                <a:spcPct val="85000"/>
              </a:lnSpc>
              <a:spcBef>
                <a:spcPct val="0"/>
              </a:spcBef>
              <a:spcAft>
                <a:spcPts val="600"/>
              </a:spcAft>
              <a:buClrTx/>
              <a:buSzTx/>
              <a:buFontTx/>
              <a:buNone/>
              <a:tabLst/>
              <a:defRPr/>
            </a:pPr>
            <a:r>
              <a:rPr kumimoji="0" lang="en-US" sz="4000" b="0" i="0" u="none" strike="noStrike" kern="1200" cap="none" spc="-150" normalizeH="0" baseline="0" noProof="0">
                <a:ln>
                  <a:noFill/>
                </a:ln>
                <a:solidFill>
                  <a:prstClr val="black"/>
                </a:solidFill>
                <a:effectLst/>
                <a:uLnTx/>
                <a:uFillTx/>
                <a:latin typeface="Calibri Light" panose="020F0302020204030204"/>
                <a:ea typeface="+mn-ea"/>
                <a:cs typeface="+mn-cs"/>
              </a:rPr>
              <a:t>2023 </a:t>
            </a:r>
            <a:r>
              <a:rPr kumimoji="0" lang="en-US" sz="4000" b="0" i="0" u="none" strike="noStrike" kern="1200" cap="none" spc="-150" normalizeH="0" baseline="0" noProof="0" dirty="0">
                <a:ln>
                  <a:noFill/>
                </a:ln>
                <a:solidFill>
                  <a:prstClr val="black"/>
                </a:solidFill>
                <a:effectLst/>
                <a:uLnTx/>
                <a:uFillTx/>
                <a:latin typeface="Calibri Light" panose="020F0302020204030204"/>
                <a:ea typeface="+mn-ea"/>
                <a:cs typeface="+mn-cs"/>
              </a:rPr>
              <a:t>Event Calendar</a:t>
            </a:r>
          </a:p>
        </p:txBody>
      </p:sp>
      <p:graphicFrame>
        <p:nvGraphicFramePr>
          <p:cNvPr id="62" name="TextBox 2">
            <a:extLst>
              <a:ext uri="{FF2B5EF4-FFF2-40B4-BE49-F238E27FC236}">
                <a16:creationId xmlns:a16="http://schemas.microsoft.com/office/drawing/2014/main" id="{B4E80490-63E8-6C6E-D0B3-757986F41227}"/>
              </a:ext>
            </a:extLst>
          </p:cNvPr>
          <p:cNvGraphicFramePr/>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787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solidFill>
                  <a:schemeClr val="bg1">
                    <a:lumMod val="75000"/>
                  </a:schemeClr>
                </a:solidFill>
              </a:rPr>
              <a:t>Welcome, introductions and apologies</a:t>
            </a:r>
          </a:p>
          <a:p>
            <a:pPr>
              <a:buFont typeface="+mj-lt"/>
              <a:buAutoNum type="arabicPeriod"/>
            </a:pPr>
            <a:r>
              <a:rPr lang="en-GB" dirty="0">
                <a:solidFill>
                  <a:schemeClr val="bg1">
                    <a:lumMod val="75000"/>
                  </a:schemeClr>
                </a:solidFill>
              </a:rPr>
              <a:t>Minutes of the last meeting – </a:t>
            </a:r>
            <a:br>
              <a:rPr lang="en-GB" dirty="0">
                <a:solidFill>
                  <a:schemeClr val="bg1">
                    <a:lumMod val="75000"/>
                  </a:schemeClr>
                </a:solidFill>
              </a:rPr>
            </a:br>
            <a:r>
              <a:rPr lang="en-GB" dirty="0">
                <a:solidFill>
                  <a:schemeClr val="bg1">
                    <a:lumMod val="75000"/>
                  </a:schemeClr>
                </a:solidFill>
              </a:rPr>
              <a:t>online 23 November 2022</a:t>
            </a:r>
          </a:p>
          <a:p>
            <a:pPr>
              <a:buFont typeface="+mj-lt"/>
              <a:buAutoNum type="arabicPeriod"/>
            </a:pPr>
            <a:r>
              <a:rPr lang="en-GB" dirty="0">
                <a:solidFill>
                  <a:schemeClr val="bg1">
                    <a:lumMod val="75000"/>
                  </a:schemeClr>
                </a:solidFill>
              </a:rPr>
              <a:t>Review of the Year: Aug 2022 – July 2023</a:t>
            </a:r>
          </a:p>
          <a:p>
            <a:pPr>
              <a:buFont typeface="+mj-lt"/>
              <a:buAutoNum type="arabicPeriod"/>
            </a:pPr>
            <a:r>
              <a:rPr lang="en-GB" dirty="0">
                <a:solidFill>
                  <a:schemeClr val="bg1">
                    <a:lumMod val="75000"/>
                  </a:schemeClr>
                </a:solidFill>
                <a:highlight>
                  <a:srgbClr val="FFFF00"/>
                </a:highlight>
              </a:rPr>
              <a:t>Budget Report 2022/23</a:t>
            </a:r>
          </a:p>
          <a:p>
            <a:pPr>
              <a:buFont typeface="+mj-lt"/>
              <a:buAutoNum type="arabicPeriod"/>
            </a:pPr>
            <a:r>
              <a:rPr lang="en-GB" dirty="0">
                <a:solidFill>
                  <a:schemeClr val="bg1">
                    <a:lumMod val="75000"/>
                  </a:schemeClr>
                </a:solidFill>
              </a:rPr>
              <a:t>Report back from Values &amp; Principles Board</a:t>
            </a:r>
          </a:p>
          <a:p>
            <a:pPr>
              <a:buFont typeface="+mj-lt"/>
              <a:buAutoNum type="arabicPeriod"/>
            </a:pPr>
            <a:r>
              <a:rPr lang="en-GB" dirty="0">
                <a:solidFill>
                  <a:schemeClr val="bg1">
                    <a:lumMod val="75000"/>
                  </a:schemeClr>
                </a:solidFill>
              </a:rPr>
              <a:t>Our Direction of Travel</a:t>
            </a:r>
          </a:p>
          <a:p>
            <a:pPr>
              <a:buFont typeface="+mj-lt"/>
              <a:buAutoNum type="arabicPeriod"/>
            </a:pPr>
            <a:r>
              <a:rPr lang="en-GB" dirty="0">
                <a:solidFill>
                  <a:schemeClr val="bg1">
                    <a:lumMod val="75000"/>
                  </a:schemeClr>
                </a:solidFill>
              </a:rPr>
              <a:t>Launch of 2024 funding round</a:t>
            </a:r>
          </a:p>
          <a:p>
            <a:pPr>
              <a:buFont typeface="+mj-lt"/>
              <a:buAutoNum type="arabicPeriod"/>
            </a:pPr>
            <a:r>
              <a:rPr lang="en-GB" dirty="0">
                <a:solidFill>
                  <a:schemeClr val="bg1">
                    <a:lumMod val="75000"/>
                  </a:schemeClr>
                </a:solidFill>
              </a:rPr>
              <a:t>Policy Lab Report Launches</a:t>
            </a:r>
          </a:p>
          <a:p>
            <a:pPr lvl="1"/>
            <a:r>
              <a:rPr lang="en-GB" dirty="0">
                <a:solidFill>
                  <a:schemeClr val="bg1">
                    <a:lumMod val="75000"/>
                  </a:schemeClr>
                </a:solidFill>
              </a:rPr>
              <a:t>Arts &amp; Culture for Social Cohesion</a:t>
            </a:r>
          </a:p>
          <a:p>
            <a:pPr lvl="1"/>
            <a:r>
              <a:rPr lang="en-GB" dirty="0">
                <a:solidFill>
                  <a:schemeClr val="bg1">
                    <a:lumMod val="75000"/>
                  </a:schemeClr>
                </a:solidFill>
              </a:rPr>
              <a:t>Democratising Policy Solutions</a:t>
            </a:r>
          </a:p>
          <a:p>
            <a:pPr>
              <a:buFont typeface="+mj-lt"/>
              <a:buAutoNum type="arabicPeriod"/>
            </a:pPr>
            <a:r>
              <a:rPr lang="en-GB" dirty="0">
                <a:solidFill>
                  <a:schemeClr val="bg1">
                    <a:lumMod val="75000"/>
                  </a:schemeClr>
                </a:solidFill>
              </a:rPr>
              <a:t>Any Other Business</a:t>
            </a:r>
          </a:p>
          <a:p>
            <a:endParaRPr lang="en-GB" dirty="0"/>
          </a:p>
        </p:txBody>
      </p:sp>
    </p:spTree>
    <p:extLst>
      <p:ext uri="{BB962C8B-B14F-4D97-AF65-F5344CB8AC3E}">
        <p14:creationId xmlns:p14="http://schemas.microsoft.com/office/powerpoint/2010/main" val="499414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A4276998-D550-8094-1E3D-E14601004E0B}"/>
              </a:ext>
            </a:extLst>
          </p:cNvPr>
          <p:cNvPicPr>
            <a:picLocks noChangeAspect="1"/>
          </p:cNvPicPr>
          <p:nvPr/>
        </p:nvPicPr>
        <p:blipFill rotWithShape="1">
          <a:blip r:embed="rId2"/>
          <a:srcRect t="23800"/>
          <a:stretch/>
        </p:blipFill>
        <p:spPr>
          <a:xfrm>
            <a:off x="2914254" y="0"/>
            <a:ext cx="6921853" cy="6793907"/>
          </a:xfrm>
          <a:prstGeom prst="rect">
            <a:avLst/>
          </a:prstGeom>
        </p:spPr>
      </p:pic>
      <p:sp>
        <p:nvSpPr>
          <p:cNvPr id="6" name="TextBox 5">
            <a:extLst>
              <a:ext uri="{FF2B5EF4-FFF2-40B4-BE49-F238E27FC236}">
                <a16:creationId xmlns:a16="http://schemas.microsoft.com/office/drawing/2014/main" id="{755EEC4B-B73A-B171-F70C-3129D82AD054}"/>
              </a:ext>
            </a:extLst>
          </p:cNvPr>
          <p:cNvSpPr txBox="1"/>
          <p:nvPr/>
        </p:nvSpPr>
        <p:spPr>
          <a:xfrm>
            <a:off x="10200023" y="363855"/>
            <a:ext cx="153015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Calibri Light" panose="020F0302020204030204"/>
                <a:ea typeface="+mn-ea"/>
                <a:cs typeface="+mn-cs"/>
              </a:rPr>
              <a:t>Budget Report 2022/23</a:t>
            </a:r>
            <a:endParaRPr kumimoji="0" lang="en-GB" sz="1800" b="0" i="0" u="none" strike="noStrike" kern="1200" cap="none" spc="0" normalizeH="0" baseline="0" noProof="0" dirty="0">
              <a:ln>
                <a:noFill/>
              </a:ln>
              <a:solidFill>
                <a:srgbClr val="FF0000"/>
              </a:solidFill>
              <a:effectLst/>
              <a:highlight>
                <a:srgbClr val="FFFF00"/>
              </a:highlight>
              <a:uLnTx/>
              <a:uFillTx/>
              <a:latin typeface="Calibri Light" panose="020F0302020204030204"/>
              <a:ea typeface="+mn-ea"/>
              <a:cs typeface="+mn-cs"/>
            </a:endParaRPr>
          </a:p>
        </p:txBody>
      </p:sp>
    </p:spTree>
    <p:extLst>
      <p:ext uri="{BB962C8B-B14F-4D97-AF65-F5344CB8AC3E}">
        <p14:creationId xmlns:p14="http://schemas.microsoft.com/office/powerpoint/2010/main" val="831280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solidFill>
                  <a:schemeClr val="bg1">
                    <a:lumMod val="75000"/>
                  </a:schemeClr>
                </a:solidFill>
              </a:rPr>
              <a:t>Welcome, introductions and apologies</a:t>
            </a:r>
          </a:p>
          <a:p>
            <a:pPr>
              <a:buFont typeface="+mj-lt"/>
              <a:buAutoNum type="arabicPeriod"/>
            </a:pPr>
            <a:r>
              <a:rPr lang="en-GB" dirty="0">
                <a:solidFill>
                  <a:schemeClr val="bg1">
                    <a:lumMod val="75000"/>
                  </a:schemeClr>
                </a:solidFill>
              </a:rPr>
              <a:t>Minutes of the last meeting – </a:t>
            </a:r>
            <a:br>
              <a:rPr lang="en-GB" dirty="0">
                <a:solidFill>
                  <a:schemeClr val="bg1">
                    <a:lumMod val="75000"/>
                  </a:schemeClr>
                </a:solidFill>
              </a:rPr>
            </a:br>
            <a:r>
              <a:rPr lang="en-GB" dirty="0">
                <a:solidFill>
                  <a:schemeClr val="bg1">
                    <a:lumMod val="75000"/>
                  </a:schemeClr>
                </a:solidFill>
              </a:rPr>
              <a:t>online 23 November 2022</a:t>
            </a:r>
          </a:p>
          <a:p>
            <a:pPr>
              <a:buFont typeface="+mj-lt"/>
              <a:buAutoNum type="arabicPeriod"/>
            </a:pPr>
            <a:r>
              <a:rPr lang="en-GB" dirty="0">
                <a:solidFill>
                  <a:schemeClr val="bg1">
                    <a:lumMod val="75000"/>
                  </a:schemeClr>
                </a:solidFill>
              </a:rPr>
              <a:t>Review of the Year: Aug 2022 – July 2023</a:t>
            </a:r>
          </a:p>
          <a:p>
            <a:pPr>
              <a:buFont typeface="+mj-lt"/>
              <a:buAutoNum type="arabicPeriod"/>
            </a:pPr>
            <a:r>
              <a:rPr lang="en-GB" dirty="0">
                <a:solidFill>
                  <a:schemeClr val="bg1">
                    <a:lumMod val="75000"/>
                  </a:schemeClr>
                </a:solidFill>
              </a:rPr>
              <a:t>Budget Report 2022/23</a:t>
            </a:r>
          </a:p>
          <a:p>
            <a:pPr>
              <a:buFont typeface="+mj-lt"/>
              <a:buAutoNum type="arabicPeriod"/>
            </a:pPr>
            <a:r>
              <a:rPr lang="en-GB" dirty="0">
                <a:solidFill>
                  <a:schemeClr val="bg1">
                    <a:lumMod val="75000"/>
                  </a:schemeClr>
                </a:solidFill>
                <a:highlight>
                  <a:srgbClr val="FFFF00"/>
                </a:highlight>
              </a:rPr>
              <a:t>Report back from Values &amp; Principles Board</a:t>
            </a:r>
          </a:p>
          <a:p>
            <a:pPr>
              <a:buFont typeface="+mj-lt"/>
              <a:buAutoNum type="arabicPeriod"/>
            </a:pPr>
            <a:r>
              <a:rPr lang="en-GB" dirty="0">
                <a:solidFill>
                  <a:schemeClr val="bg1">
                    <a:lumMod val="75000"/>
                  </a:schemeClr>
                </a:solidFill>
              </a:rPr>
              <a:t>Our Direction of Travel</a:t>
            </a:r>
          </a:p>
          <a:p>
            <a:pPr>
              <a:buFont typeface="+mj-lt"/>
              <a:buAutoNum type="arabicPeriod"/>
            </a:pPr>
            <a:r>
              <a:rPr lang="en-GB" dirty="0">
                <a:solidFill>
                  <a:schemeClr val="bg1">
                    <a:lumMod val="75000"/>
                  </a:schemeClr>
                </a:solidFill>
              </a:rPr>
              <a:t>Launch of 2024 funding round</a:t>
            </a:r>
          </a:p>
          <a:p>
            <a:pPr>
              <a:buFont typeface="+mj-lt"/>
              <a:buAutoNum type="arabicPeriod"/>
            </a:pPr>
            <a:r>
              <a:rPr lang="en-GB" dirty="0">
                <a:solidFill>
                  <a:schemeClr val="bg1">
                    <a:lumMod val="75000"/>
                  </a:schemeClr>
                </a:solidFill>
              </a:rPr>
              <a:t>Policy Lab Report Launches</a:t>
            </a:r>
          </a:p>
          <a:p>
            <a:pPr lvl="1"/>
            <a:r>
              <a:rPr lang="en-GB" dirty="0">
                <a:solidFill>
                  <a:schemeClr val="bg1">
                    <a:lumMod val="75000"/>
                  </a:schemeClr>
                </a:solidFill>
              </a:rPr>
              <a:t>Arts &amp; Culture for Social Cohesion</a:t>
            </a:r>
          </a:p>
          <a:p>
            <a:pPr lvl="1"/>
            <a:r>
              <a:rPr lang="en-GB" dirty="0">
                <a:solidFill>
                  <a:schemeClr val="bg1">
                    <a:lumMod val="75000"/>
                  </a:schemeClr>
                </a:solidFill>
              </a:rPr>
              <a:t>Democratising Policy Solutions</a:t>
            </a:r>
          </a:p>
          <a:p>
            <a:pPr>
              <a:buFont typeface="+mj-lt"/>
              <a:buAutoNum type="arabicPeriod"/>
            </a:pPr>
            <a:r>
              <a:rPr lang="en-GB" dirty="0">
                <a:solidFill>
                  <a:schemeClr val="bg1">
                    <a:lumMod val="75000"/>
                  </a:schemeClr>
                </a:solidFill>
              </a:rPr>
              <a:t>Any Other Business</a:t>
            </a:r>
          </a:p>
          <a:p>
            <a:endParaRPr lang="en-GB" dirty="0"/>
          </a:p>
        </p:txBody>
      </p:sp>
    </p:spTree>
    <p:extLst>
      <p:ext uri="{BB962C8B-B14F-4D97-AF65-F5344CB8AC3E}">
        <p14:creationId xmlns:p14="http://schemas.microsoft.com/office/powerpoint/2010/main" val="3483068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7861870-6A8E-4DDD-8DE2-909CFFBD3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1" name="Group 10">
            <a:extLst>
              <a:ext uri="{FF2B5EF4-FFF2-40B4-BE49-F238E27FC236}">
                <a16:creationId xmlns:a16="http://schemas.microsoft.com/office/drawing/2014/main" id="{0E655274-3DE0-4DF9-B537-2873BEFDF0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D4104E89-104E-4E65-A693-631F4C5CE3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3" name="Freeform 6">
              <a:extLst>
                <a:ext uri="{FF2B5EF4-FFF2-40B4-BE49-F238E27FC236}">
                  <a16:creationId xmlns:a16="http://schemas.microsoft.com/office/drawing/2014/main" id="{316FE7D7-6A79-408F-B27B-D378EEE18B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7">
              <a:extLst>
                <a:ext uri="{FF2B5EF4-FFF2-40B4-BE49-F238E27FC236}">
                  <a16:creationId xmlns:a16="http://schemas.microsoft.com/office/drawing/2014/main" id="{EE9DAE2E-0289-4FB3-8A69-DAA0A0AA0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8">
              <a:extLst>
                <a:ext uri="{FF2B5EF4-FFF2-40B4-BE49-F238E27FC236}">
                  <a16:creationId xmlns:a16="http://schemas.microsoft.com/office/drawing/2014/main" id="{C36BB373-6326-44F1-9B44-4E55C4BC8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9">
              <a:extLst>
                <a:ext uri="{FF2B5EF4-FFF2-40B4-BE49-F238E27FC236}">
                  <a16:creationId xmlns:a16="http://schemas.microsoft.com/office/drawing/2014/main" id="{58135F52-5291-4CC9-AFD8-9AE4683D13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10">
              <a:extLst>
                <a:ext uri="{FF2B5EF4-FFF2-40B4-BE49-F238E27FC236}">
                  <a16:creationId xmlns:a16="http://schemas.microsoft.com/office/drawing/2014/main" id="{0495AD22-9F0C-4EED-B895-9227C795A1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1">
              <a:extLst>
                <a:ext uri="{FF2B5EF4-FFF2-40B4-BE49-F238E27FC236}">
                  <a16:creationId xmlns:a16="http://schemas.microsoft.com/office/drawing/2014/main" id="{ACAD2097-745B-4FED-BBF3-D3BEF41D30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2">
              <a:extLst>
                <a:ext uri="{FF2B5EF4-FFF2-40B4-BE49-F238E27FC236}">
                  <a16:creationId xmlns:a16="http://schemas.microsoft.com/office/drawing/2014/main" id="{8B6FD381-B092-46F4-9195-DFCD2AE74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3">
              <a:extLst>
                <a:ext uri="{FF2B5EF4-FFF2-40B4-BE49-F238E27FC236}">
                  <a16:creationId xmlns:a16="http://schemas.microsoft.com/office/drawing/2014/main" id="{5F8C46B0-088A-4D98-B589-25426A3235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4">
              <a:extLst>
                <a:ext uri="{FF2B5EF4-FFF2-40B4-BE49-F238E27FC236}">
                  <a16:creationId xmlns:a16="http://schemas.microsoft.com/office/drawing/2014/main" id="{6E553E74-B64A-44B3-9446-E346D53E1F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5">
              <a:extLst>
                <a:ext uri="{FF2B5EF4-FFF2-40B4-BE49-F238E27FC236}">
                  <a16:creationId xmlns:a16="http://schemas.microsoft.com/office/drawing/2014/main" id="{CCD9A238-C92A-41FA-B4F6-8604FE5F24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6">
              <a:extLst>
                <a:ext uri="{FF2B5EF4-FFF2-40B4-BE49-F238E27FC236}">
                  <a16:creationId xmlns:a16="http://schemas.microsoft.com/office/drawing/2014/main" id="{D6E90D44-18A2-4216-BBD5-B3E059EA75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7">
              <a:extLst>
                <a:ext uri="{FF2B5EF4-FFF2-40B4-BE49-F238E27FC236}">
                  <a16:creationId xmlns:a16="http://schemas.microsoft.com/office/drawing/2014/main" id="{EC7138BA-DA37-4EB0-88F0-1913445974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8">
              <a:extLst>
                <a:ext uri="{FF2B5EF4-FFF2-40B4-BE49-F238E27FC236}">
                  <a16:creationId xmlns:a16="http://schemas.microsoft.com/office/drawing/2014/main" id="{F05CB203-4AC6-46EE-9A10-6CFB1B443C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9">
              <a:extLst>
                <a:ext uri="{FF2B5EF4-FFF2-40B4-BE49-F238E27FC236}">
                  <a16:creationId xmlns:a16="http://schemas.microsoft.com/office/drawing/2014/main" id="{A1045457-59FA-436A-8C16-79A07605DE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20">
              <a:extLst>
                <a:ext uri="{FF2B5EF4-FFF2-40B4-BE49-F238E27FC236}">
                  <a16:creationId xmlns:a16="http://schemas.microsoft.com/office/drawing/2014/main" id="{28EAE40C-5126-4E1A-BB3B-1834EC8904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1">
              <a:extLst>
                <a:ext uri="{FF2B5EF4-FFF2-40B4-BE49-F238E27FC236}">
                  <a16:creationId xmlns:a16="http://schemas.microsoft.com/office/drawing/2014/main" id="{380F3822-ADB8-46D8-8528-B946CA227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2">
              <a:extLst>
                <a:ext uri="{FF2B5EF4-FFF2-40B4-BE49-F238E27FC236}">
                  <a16:creationId xmlns:a16="http://schemas.microsoft.com/office/drawing/2014/main" id="{C7F31617-527F-483F-95EA-DBA880C2AF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3">
              <a:extLst>
                <a:ext uri="{FF2B5EF4-FFF2-40B4-BE49-F238E27FC236}">
                  <a16:creationId xmlns:a16="http://schemas.microsoft.com/office/drawing/2014/main" id="{B3359A7F-3190-4775-8064-02D289FA52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32" name="Rectangle 31">
            <a:extLst>
              <a:ext uri="{FF2B5EF4-FFF2-40B4-BE49-F238E27FC236}">
                <a16:creationId xmlns:a16="http://schemas.microsoft.com/office/drawing/2014/main" id="{636734CA-7DEB-4ADB-B824-0E93650EAD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80" y="-6706"/>
            <a:ext cx="12194680" cy="4127711"/>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descr="A close up of a logo&#10;&#10;Description automatically generated">
            <a:extLst>
              <a:ext uri="{FF2B5EF4-FFF2-40B4-BE49-F238E27FC236}">
                <a16:creationId xmlns:a16="http://schemas.microsoft.com/office/drawing/2014/main" id="{6160B120-BD98-CB44-9EAF-B036755A3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79" y="804073"/>
            <a:ext cx="11552981" cy="2512773"/>
          </a:xfrm>
          <a:prstGeom prst="rect">
            <a:avLst/>
          </a:prstGeom>
          <a:ln w="12700">
            <a:noFill/>
          </a:ln>
        </p:spPr>
      </p:pic>
      <p:grpSp>
        <p:nvGrpSpPr>
          <p:cNvPr id="34" name="Group 33">
            <a:extLst>
              <a:ext uri="{FF2B5EF4-FFF2-40B4-BE49-F238E27FC236}">
                <a16:creationId xmlns:a16="http://schemas.microsoft.com/office/drawing/2014/main" id="{DE625A4C-E525-4DF0-9380-249F5C8AB1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35" name="Isosceles Triangle 39">
              <a:extLst>
                <a:ext uri="{FF2B5EF4-FFF2-40B4-BE49-F238E27FC236}">
                  <a16:creationId xmlns:a16="http://schemas.microsoft.com/office/drawing/2014/main" id="{133BE1D0-B724-4F5B-AA85-4AB5D1317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6" name="Rectangle 35">
              <a:extLst>
                <a:ext uri="{FF2B5EF4-FFF2-40B4-BE49-F238E27FC236}">
                  <a16:creationId xmlns:a16="http://schemas.microsoft.com/office/drawing/2014/main" id="{909252F3-D811-4B39-8BF1-86C69C262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2" name="Title 1"/>
          <p:cNvSpPr>
            <a:spLocks noGrp="1"/>
          </p:cNvSpPr>
          <p:nvPr>
            <p:ph type="ctrTitle"/>
          </p:nvPr>
        </p:nvSpPr>
        <p:spPr>
          <a:xfrm>
            <a:off x="1683982" y="4293388"/>
            <a:ext cx="8833655" cy="727748"/>
          </a:xfrm>
        </p:spPr>
        <p:txBody>
          <a:bodyPr>
            <a:normAutofit/>
          </a:bodyPr>
          <a:lstStyle/>
          <a:p>
            <a:r>
              <a:rPr lang="en-GB" sz="3700" dirty="0"/>
              <a:t>Annual General Meeting</a:t>
            </a:r>
          </a:p>
        </p:txBody>
      </p:sp>
      <p:sp>
        <p:nvSpPr>
          <p:cNvPr id="3" name="Subtitle 2">
            <a:extLst>
              <a:ext uri="{FF2B5EF4-FFF2-40B4-BE49-F238E27FC236}">
                <a16:creationId xmlns:a16="http://schemas.microsoft.com/office/drawing/2014/main" id="{26BD0307-2758-4E63-9B61-442FB9800B78}"/>
              </a:ext>
            </a:extLst>
          </p:cNvPr>
          <p:cNvSpPr>
            <a:spLocks noGrp="1"/>
          </p:cNvSpPr>
          <p:nvPr>
            <p:ph type="subTitle" idx="1"/>
          </p:nvPr>
        </p:nvSpPr>
        <p:spPr>
          <a:xfrm>
            <a:off x="1683983" y="5021137"/>
            <a:ext cx="8833654" cy="522636"/>
          </a:xfrm>
        </p:spPr>
        <p:txBody>
          <a:bodyPr>
            <a:normAutofit/>
          </a:bodyPr>
          <a:lstStyle/>
          <a:p>
            <a:r>
              <a:rPr lang="en-GB" sz="1600" dirty="0">
                <a:latin typeface="+mj-lt"/>
              </a:rPr>
              <a:t>2 November 2023</a:t>
            </a:r>
          </a:p>
        </p:txBody>
      </p:sp>
    </p:spTree>
    <p:extLst>
      <p:ext uri="{BB962C8B-B14F-4D97-AF65-F5344CB8AC3E}">
        <p14:creationId xmlns:p14="http://schemas.microsoft.com/office/powerpoint/2010/main" val="1310206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lnSpcReduction="10000"/>
          </a:bodyPr>
          <a:lstStyle/>
          <a:p>
            <a:pPr rtl="0"/>
            <a:r>
              <a:rPr lang="en-GB" sz="3600" dirty="0">
                <a:solidFill>
                  <a:schemeClr val="tx1"/>
                </a:solidFill>
                <a:latin typeface="+mj-lt"/>
              </a:rPr>
              <a:t>@</a:t>
            </a:r>
            <a:r>
              <a:rPr lang="en-GB" sz="3600" dirty="0" err="1">
                <a:solidFill>
                  <a:schemeClr val="tx1"/>
                </a:solidFill>
                <a:latin typeface="+mj-lt"/>
              </a:rPr>
              <a:t>Sandie_B</a:t>
            </a:r>
            <a:r>
              <a:rPr lang="en-GB" sz="3600" dirty="0">
                <a:solidFill>
                  <a:schemeClr val="tx1"/>
                </a:solidFill>
                <a:latin typeface="+mj-lt"/>
              </a:rPr>
              <a:t> | </a:t>
            </a:r>
            <a:r>
              <a:rPr lang="en-GB" sz="3600" i="0" dirty="0">
                <a:solidFill>
                  <a:schemeClr val="tx1"/>
                </a:solidFill>
                <a:effectLst/>
                <a:latin typeface="+mj-lt"/>
              </a:rPr>
              <a:t>@</a:t>
            </a:r>
            <a:r>
              <a:rPr lang="en-GB" sz="3600" dirty="0">
                <a:solidFill>
                  <a:schemeClr val="tx1"/>
                </a:solidFill>
                <a:latin typeface="+mj-lt"/>
              </a:rPr>
              <a:t>StevenageBC</a:t>
            </a:r>
            <a:endParaRPr lang="en-GB" sz="3600" i="0" dirty="0">
              <a:solidFill>
                <a:schemeClr val="tx1"/>
              </a:solidFill>
              <a:effectLst/>
              <a:latin typeface="+mj-lt"/>
            </a:endParaRPr>
          </a:p>
          <a:p>
            <a:pPr algn="l"/>
            <a:br>
              <a:rPr lang="en-GB" b="0" i="0" dirty="0">
                <a:solidFill>
                  <a:srgbClr val="000000"/>
                </a:solidFill>
                <a:effectLst/>
                <a:latin typeface="Times" pitchFamily="2" charset="0"/>
              </a:rPr>
            </a:br>
            <a:endParaRPr lang="en-GB" b="0" i="0" dirty="0">
              <a:solidFill>
                <a:srgbClr val="000000"/>
              </a:solidFill>
              <a:effectLst/>
              <a:latin typeface="Times" pitchFamily="2" charset="0"/>
            </a:endParaRPr>
          </a:p>
          <a:p>
            <a:pPr lvl="0">
              <a:lnSpc>
                <a:spcPct val="90000"/>
              </a:lnSpc>
            </a:pP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2219252" y="1273290"/>
            <a:ext cx="7801044" cy="2585323"/>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Cllr Sandra Barr</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 for Neighbourhoods and Cooperative Council</a:t>
            </a: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Stevenage Council</a:t>
            </a:r>
          </a:p>
        </p:txBody>
      </p:sp>
      <p:sp>
        <p:nvSpPr>
          <p:cNvPr id="3" name="TextBox 2">
            <a:extLst>
              <a:ext uri="{FF2B5EF4-FFF2-40B4-BE49-F238E27FC236}">
                <a16:creationId xmlns:a16="http://schemas.microsoft.com/office/drawing/2014/main" id="{0A006DB3-193B-5748-ADC9-1470F79BA8BF}"/>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5</a:t>
            </a:r>
          </a:p>
        </p:txBody>
      </p:sp>
    </p:spTree>
    <p:extLst>
      <p:ext uri="{BB962C8B-B14F-4D97-AF65-F5344CB8AC3E}">
        <p14:creationId xmlns:p14="http://schemas.microsoft.com/office/powerpoint/2010/main" val="1377468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69CDE17-58F2-B348-A1F3-3628B739C8B9}"/>
              </a:ext>
            </a:extLst>
          </p:cNvPr>
          <p:cNvSpPr txBox="1"/>
          <p:nvPr/>
        </p:nvSpPr>
        <p:spPr>
          <a:xfrm>
            <a:off x="2446404" y="6398125"/>
            <a:ext cx="146789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Neil Calvert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College                            </a:t>
            </a:r>
          </a:p>
        </p:txBody>
      </p:sp>
      <p:sp>
        <p:nvSpPr>
          <p:cNvPr id="24" name="TextBox 23">
            <a:extLst>
              <a:ext uri="{FF2B5EF4-FFF2-40B4-BE49-F238E27FC236}">
                <a16:creationId xmlns:a16="http://schemas.microsoft.com/office/drawing/2014/main" id="{1D6D64C4-BCD2-4D4F-9B32-6092EA55F099}"/>
              </a:ext>
            </a:extLst>
          </p:cNvPr>
          <p:cNvSpPr txBox="1"/>
          <p:nvPr/>
        </p:nvSpPr>
        <p:spPr>
          <a:xfrm>
            <a:off x="6368136" y="6414172"/>
            <a:ext cx="148798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Light" panose="020F0302020204030204"/>
                <a:ea typeface="+mn-ea"/>
                <a:cs typeface="+mn-cs"/>
              </a:rPr>
              <a:t>Richard McCready</a:t>
            </a: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Party</a:t>
            </a:r>
          </a:p>
        </p:txBody>
      </p:sp>
      <p:sp>
        <p:nvSpPr>
          <p:cNvPr id="26" name="TextBox 25">
            <a:extLst>
              <a:ext uri="{FF2B5EF4-FFF2-40B4-BE49-F238E27FC236}">
                <a16:creationId xmlns:a16="http://schemas.microsoft.com/office/drawing/2014/main" id="{A9E1F89B-0EB7-AC4F-84A7-0AC872D59B37}"/>
              </a:ext>
            </a:extLst>
          </p:cNvPr>
          <p:cNvSpPr txBox="1"/>
          <p:nvPr/>
        </p:nvSpPr>
        <p:spPr>
          <a:xfrm>
            <a:off x="4347951" y="6405579"/>
            <a:ext cx="130089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Cheryl Barrott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Co-operatives UK                      </a:t>
            </a:r>
          </a:p>
        </p:txBody>
      </p:sp>
      <p:sp>
        <p:nvSpPr>
          <p:cNvPr id="6" name="Oval 5">
            <a:extLst>
              <a:ext uri="{FF2B5EF4-FFF2-40B4-BE49-F238E27FC236}">
                <a16:creationId xmlns:a16="http://schemas.microsoft.com/office/drawing/2014/main" id="{3F461FF6-4BD4-C24D-9006-11E29236F77C}"/>
              </a:ext>
            </a:extLst>
          </p:cNvPr>
          <p:cNvSpPr/>
          <p:nvPr/>
        </p:nvSpPr>
        <p:spPr>
          <a:xfrm>
            <a:off x="6399872" y="5174174"/>
            <a:ext cx="1350650" cy="1284972"/>
          </a:xfrm>
          <a:prstGeom prst="ellipse">
            <a:avLst/>
          </a:prstGeom>
          <a:blipFill>
            <a:blip r:embed="rId3"/>
            <a:stretch>
              <a:fillRect/>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4" name="Oval 33">
            <a:extLst>
              <a:ext uri="{FF2B5EF4-FFF2-40B4-BE49-F238E27FC236}">
                <a16:creationId xmlns:a16="http://schemas.microsoft.com/office/drawing/2014/main" id="{F6C42E06-8F82-AE44-ABF6-42CAFAEA12F2}"/>
              </a:ext>
            </a:extLst>
          </p:cNvPr>
          <p:cNvSpPr/>
          <p:nvPr/>
        </p:nvSpPr>
        <p:spPr>
          <a:xfrm>
            <a:off x="4385682" y="5212339"/>
            <a:ext cx="1278201" cy="1204489"/>
          </a:xfrm>
          <a:prstGeom prst="ellipse">
            <a:avLst/>
          </a:prstGeom>
          <a:blipFill dpi="0" rotWithShape="1">
            <a:blip r:embed="rId4">
              <a:extLst>
                <a:ext uri="{28A0092B-C50C-407E-A947-70E740481C1C}">
                  <a14:useLocalDpi xmlns:a14="http://schemas.microsoft.com/office/drawing/2010/main" val="0"/>
                </a:ext>
              </a:extLst>
            </a:blip>
            <a:srcRect/>
            <a:stretch>
              <a:fillRect l="-143" t="-3546" b="-26318"/>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8988CAFC-443F-7746-8916-5CFA26E06F66}"/>
              </a:ext>
            </a:extLst>
          </p:cNvPr>
          <p:cNvSpPr/>
          <p:nvPr/>
        </p:nvSpPr>
        <p:spPr>
          <a:xfrm>
            <a:off x="367870" y="5176916"/>
            <a:ext cx="1352218" cy="1275333"/>
          </a:xfrm>
          <a:prstGeom prst="ellipse">
            <a:avLst/>
          </a:prstGeom>
          <a:blipFill dpi="0" rotWithShape="1">
            <a:blip r:embed="rId5">
              <a:extLst>
                <a:ext uri="{28A0092B-C50C-407E-A947-70E740481C1C}">
                  <a14:useLocalDpi xmlns:a14="http://schemas.microsoft.com/office/drawing/2010/main" val="0"/>
                </a:ext>
              </a:extLst>
            </a:blip>
            <a:srcRect/>
            <a:stretch>
              <a:fillRect t="-3392" b="-3392"/>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pic>
        <p:nvPicPr>
          <p:cNvPr id="38" name="Picture 37" descr="A close up of a logo&#13;&#10;&#13;&#10;Description automatically generated">
            <a:extLst>
              <a:ext uri="{FF2B5EF4-FFF2-40B4-BE49-F238E27FC236}">
                <a16:creationId xmlns:a16="http://schemas.microsoft.com/office/drawing/2014/main" id="{E0B4C04E-3021-364E-8F01-C9244FF4291B}"/>
              </a:ext>
            </a:extLst>
          </p:cNvPr>
          <p:cNvPicPr>
            <a:picLocks noChangeAspect="1"/>
          </p:cNvPicPr>
          <p:nvPr/>
        </p:nvPicPr>
        <p:blipFill>
          <a:blip r:embed="rId6"/>
          <a:stretch>
            <a:fillRect/>
          </a:stretch>
        </p:blipFill>
        <p:spPr>
          <a:xfrm>
            <a:off x="376326" y="192152"/>
            <a:ext cx="3625073" cy="780864"/>
          </a:xfrm>
          <a:prstGeom prst="rect">
            <a:avLst/>
          </a:prstGeom>
        </p:spPr>
      </p:pic>
      <p:sp>
        <p:nvSpPr>
          <p:cNvPr id="40" name="TextBox 39">
            <a:extLst>
              <a:ext uri="{FF2B5EF4-FFF2-40B4-BE49-F238E27FC236}">
                <a16:creationId xmlns:a16="http://schemas.microsoft.com/office/drawing/2014/main" id="{9D5E9A0A-2C3A-4B4C-8076-F41B9423F283}"/>
              </a:ext>
            </a:extLst>
          </p:cNvPr>
          <p:cNvSpPr txBox="1"/>
          <p:nvPr/>
        </p:nvSpPr>
        <p:spPr>
          <a:xfrm>
            <a:off x="298037" y="6392892"/>
            <a:ext cx="1385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Rebecca Harvey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News</a:t>
            </a:r>
          </a:p>
        </p:txBody>
      </p:sp>
      <p:sp>
        <p:nvSpPr>
          <p:cNvPr id="41" name="TextBox 40">
            <a:extLst>
              <a:ext uri="{FF2B5EF4-FFF2-40B4-BE49-F238E27FC236}">
                <a16:creationId xmlns:a16="http://schemas.microsoft.com/office/drawing/2014/main" id="{F79F63C1-2D62-E448-8E7A-105470B719A1}"/>
              </a:ext>
            </a:extLst>
          </p:cNvPr>
          <p:cNvSpPr txBox="1"/>
          <p:nvPr/>
        </p:nvSpPr>
        <p:spPr>
          <a:xfrm>
            <a:off x="4747846" y="324408"/>
            <a:ext cx="497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Values &amp; Principles Board 2023-24</a:t>
            </a:r>
          </a:p>
        </p:txBody>
      </p:sp>
      <p:sp>
        <p:nvSpPr>
          <p:cNvPr id="2" name="Oval 1">
            <a:extLst>
              <a:ext uri="{FF2B5EF4-FFF2-40B4-BE49-F238E27FC236}">
                <a16:creationId xmlns:a16="http://schemas.microsoft.com/office/drawing/2014/main" id="{AAB26815-439E-704B-8945-9073E827A4B2}"/>
              </a:ext>
            </a:extLst>
          </p:cNvPr>
          <p:cNvSpPr/>
          <p:nvPr/>
        </p:nvSpPr>
        <p:spPr>
          <a:xfrm>
            <a:off x="10486773" y="5127449"/>
            <a:ext cx="1281232" cy="1311152"/>
          </a:xfrm>
          <a:prstGeom prst="ellipse">
            <a:avLst/>
          </a:prstGeom>
          <a:blipFill dpi="0" rotWithShape="1">
            <a:blip r:embed="rId7">
              <a:extLst>
                <a:ext uri="{28A0092B-C50C-407E-A947-70E740481C1C}">
                  <a14:useLocalDpi xmlns:a14="http://schemas.microsoft.com/office/drawing/2010/main" val="0"/>
                </a:ext>
              </a:extLst>
            </a:blip>
            <a:srcRect/>
            <a:stretch>
              <a:fillRect b="-34243"/>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1CBDAB22-D98A-0048-8D43-531C5516E645}"/>
              </a:ext>
            </a:extLst>
          </p:cNvPr>
          <p:cNvSpPr txBox="1"/>
          <p:nvPr/>
        </p:nvSpPr>
        <p:spPr>
          <a:xfrm>
            <a:off x="10781288" y="6413319"/>
            <a:ext cx="1500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Paul Bell</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Unison</a:t>
            </a:r>
          </a:p>
        </p:txBody>
      </p:sp>
      <p:sp>
        <p:nvSpPr>
          <p:cNvPr id="7" name="Oval 6">
            <a:extLst>
              <a:ext uri="{FF2B5EF4-FFF2-40B4-BE49-F238E27FC236}">
                <a16:creationId xmlns:a16="http://schemas.microsoft.com/office/drawing/2014/main" id="{0A8F937D-A67D-634F-BF94-84D413E1E03A}"/>
              </a:ext>
            </a:extLst>
          </p:cNvPr>
          <p:cNvSpPr/>
          <p:nvPr/>
        </p:nvSpPr>
        <p:spPr>
          <a:xfrm>
            <a:off x="8299305" y="1086920"/>
            <a:ext cx="1494325" cy="1389896"/>
          </a:xfrm>
          <a:prstGeom prst="ellipse">
            <a:avLst/>
          </a:prstGeom>
          <a:blipFill dpi="0" rotWithShape="1">
            <a:blip r:embed="rId8">
              <a:extLst>
                <a:ext uri="{28A0092B-C50C-407E-A947-70E740481C1C}">
                  <a14:useLocalDpi xmlns:a14="http://schemas.microsoft.com/office/drawing/2010/main" val="0"/>
                </a:ext>
              </a:extLst>
            </a:blip>
            <a:srcRect/>
            <a:stretch>
              <a:fillRect l="-1118" t="-12425" r="1118" b="-3775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TextBox 15">
            <a:extLst>
              <a:ext uri="{FF2B5EF4-FFF2-40B4-BE49-F238E27FC236}">
                <a16:creationId xmlns:a16="http://schemas.microsoft.com/office/drawing/2014/main" id="{E676A1BE-AEAC-C74F-A13F-A96088EEFFF3}"/>
              </a:ext>
            </a:extLst>
          </p:cNvPr>
          <p:cNvSpPr txBox="1"/>
          <p:nvPr/>
        </p:nvSpPr>
        <p:spPr>
          <a:xfrm>
            <a:off x="1835865" y="4547044"/>
            <a:ext cx="1816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Woodward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Burntwood Town Council</a:t>
            </a:r>
          </a:p>
        </p:txBody>
      </p:sp>
      <p:sp>
        <p:nvSpPr>
          <p:cNvPr id="17" name="TextBox 16">
            <a:extLst>
              <a:ext uri="{FF2B5EF4-FFF2-40B4-BE49-F238E27FC236}">
                <a16:creationId xmlns:a16="http://schemas.microsoft.com/office/drawing/2014/main" id="{ABA6FDEA-DE19-2947-8268-97109CC0D05E}"/>
              </a:ext>
            </a:extLst>
          </p:cNvPr>
          <p:cNvSpPr txBox="1"/>
          <p:nvPr/>
        </p:nvSpPr>
        <p:spPr>
          <a:xfrm>
            <a:off x="10323731" y="2446015"/>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Michael Stubbs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N-U-L Labour &amp; Coop Group</a:t>
            </a:r>
          </a:p>
        </p:txBody>
      </p:sp>
      <p:sp>
        <p:nvSpPr>
          <p:cNvPr id="18" name="TextBox 17">
            <a:extLst>
              <a:ext uri="{FF2B5EF4-FFF2-40B4-BE49-F238E27FC236}">
                <a16:creationId xmlns:a16="http://schemas.microsoft.com/office/drawing/2014/main" id="{23FA152D-3CC5-BE47-AC31-1486D88A424A}"/>
              </a:ext>
            </a:extLst>
          </p:cNvPr>
          <p:cNvSpPr txBox="1"/>
          <p:nvPr/>
        </p:nvSpPr>
        <p:spPr>
          <a:xfrm>
            <a:off x="90884" y="4564929"/>
            <a:ext cx="1703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Curling</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Hillingdon Labour Group</a:t>
            </a:r>
          </a:p>
        </p:txBody>
      </p:sp>
      <p:sp>
        <p:nvSpPr>
          <p:cNvPr id="27" name="TextBox 26">
            <a:extLst>
              <a:ext uri="{FF2B5EF4-FFF2-40B4-BE49-F238E27FC236}">
                <a16:creationId xmlns:a16="http://schemas.microsoft.com/office/drawing/2014/main" id="{C0C5177D-63EC-D94C-BDD5-85438833303D}"/>
              </a:ext>
            </a:extLst>
          </p:cNvPr>
          <p:cNvSpPr txBox="1"/>
          <p:nvPr/>
        </p:nvSpPr>
        <p:spPr>
          <a:xfrm>
            <a:off x="2263428" y="2525854"/>
            <a:ext cx="16347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Joyce Welsh</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Tyneside Council</a:t>
            </a:r>
          </a:p>
        </p:txBody>
      </p:sp>
      <p:sp>
        <p:nvSpPr>
          <p:cNvPr id="12" name="Oval 11">
            <a:extLst>
              <a:ext uri="{FF2B5EF4-FFF2-40B4-BE49-F238E27FC236}">
                <a16:creationId xmlns:a16="http://schemas.microsoft.com/office/drawing/2014/main" id="{B93D789F-4218-784E-BF20-C74A58967836}"/>
              </a:ext>
            </a:extLst>
          </p:cNvPr>
          <p:cNvSpPr/>
          <p:nvPr/>
        </p:nvSpPr>
        <p:spPr>
          <a:xfrm>
            <a:off x="237802" y="1114240"/>
            <a:ext cx="1445975" cy="1364886"/>
          </a:xfrm>
          <a:prstGeom prst="ellipse">
            <a:avLst/>
          </a:prstGeom>
          <a:blipFill dpi="0" rotWithShape="1">
            <a:blip r:embed="rId9">
              <a:extLst>
                <a:ext uri="{28A0092B-C50C-407E-A947-70E740481C1C}">
                  <a14:useLocalDpi xmlns:a14="http://schemas.microsoft.com/office/drawing/2010/main" val="0"/>
                </a:ext>
              </a:extLst>
            </a:blip>
            <a:srcRect/>
            <a:stretch>
              <a:fillRect l="-39732" t="-15019" r="-38718" b="-3333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TextBox 13">
            <a:extLst>
              <a:ext uri="{FF2B5EF4-FFF2-40B4-BE49-F238E27FC236}">
                <a16:creationId xmlns:a16="http://schemas.microsoft.com/office/drawing/2014/main" id="{0633AB2F-3A3A-D741-92C5-3D8C2F4D0A21}"/>
              </a:ext>
            </a:extLst>
          </p:cNvPr>
          <p:cNvSpPr txBox="1"/>
          <p:nvPr/>
        </p:nvSpPr>
        <p:spPr>
          <a:xfrm>
            <a:off x="265817" y="2465137"/>
            <a:ext cx="15663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Sarah Doyle</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V&amp;P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Liverpool City Council</a:t>
            </a:r>
          </a:p>
        </p:txBody>
      </p:sp>
      <p:sp>
        <p:nvSpPr>
          <p:cNvPr id="30" name="TextBox 29">
            <a:extLst>
              <a:ext uri="{FF2B5EF4-FFF2-40B4-BE49-F238E27FC236}">
                <a16:creationId xmlns:a16="http://schemas.microsoft.com/office/drawing/2014/main" id="{007EE05D-4E77-4B4D-95BB-08A717B2BBC0}"/>
              </a:ext>
            </a:extLst>
          </p:cNvPr>
          <p:cNvSpPr txBox="1"/>
          <p:nvPr/>
        </p:nvSpPr>
        <p:spPr>
          <a:xfrm>
            <a:off x="7031975" y="4589183"/>
            <a:ext cx="1399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Claire Ward</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Anthony Collins LLP</a:t>
            </a:r>
          </a:p>
        </p:txBody>
      </p:sp>
      <p:sp>
        <p:nvSpPr>
          <p:cNvPr id="31" name="TextBox 30">
            <a:extLst>
              <a:ext uri="{FF2B5EF4-FFF2-40B4-BE49-F238E27FC236}">
                <a16:creationId xmlns:a16="http://schemas.microsoft.com/office/drawing/2014/main" id="{D4C5E0FC-86CF-0743-8268-032FBA843FF2}"/>
              </a:ext>
            </a:extLst>
          </p:cNvPr>
          <p:cNvSpPr txBox="1"/>
          <p:nvPr/>
        </p:nvSpPr>
        <p:spPr>
          <a:xfrm>
            <a:off x="6503537" y="2526836"/>
            <a:ext cx="19187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Ajaz Rehman</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Oxford City Council</a:t>
            </a:r>
          </a:p>
        </p:txBody>
      </p:sp>
      <p:sp>
        <p:nvSpPr>
          <p:cNvPr id="37" name="Oval 36">
            <a:extLst>
              <a:ext uri="{FF2B5EF4-FFF2-40B4-BE49-F238E27FC236}">
                <a16:creationId xmlns:a16="http://schemas.microsoft.com/office/drawing/2014/main" id="{A9ED4F77-3BA2-4B41-A6A2-A9D80DC79C97}"/>
              </a:ext>
            </a:extLst>
          </p:cNvPr>
          <p:cNvSpPr/>
          <p:nvPr/>
        </p:nvSpPr>
        <p:spPr>
          <a:xfrm>
            <a:off x="8498672" y="5154902"/>
            <a:ext cx="1281232" cy="1284972"/>
          </a:xfrm>
          <a:prstGeom prst="ellipse">
            <a:avLst/>
          </a:prstGeom>
          <a:blipFill dpi="0" rotWithShape="1">
            <a:blip r:embed="rId10">
              <a:extLst>
                <a:ext uri="{28A0092B-C50C-407E-A947-70E740481C1C}">
                  <a14:useLocalDpi xmlns:a14="http://schemas.microsoft.com/office/drawing/2010/main" val="0"/>
                </a:ext>
              </a:extLst>
            </a:blip>
            <a:srcRect/>
            <a:stretch>
              <a:fillRect l="-43803" t="-6121" r="-52505" b="-11625"/>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9" name="TextBox 38">
            <a:extLst>
              <a:ext uri="{FF2B5EF4-FFF2-40B4-BE49-F238E27FC236}">
                <a16:creationId xmlns:a16="http://schemas.microsoft.com/office/drawing/2014/main" id="{EA054510-37C2-5B4B-A6D8-3B5007D7C3E4}"/>
              </a:ext>
            </a:extLst>
          </p:cNvPr>
          <p:cNvSpPr txBox="1"/>
          <p:nvPr/>
        </p:nvSpPr>
        <p:spPr>
          <a:xfrm>
            <a:off x="8422269" y="6408698"/>
            <a:ext cx="1484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Futures  </a:t>
            </a:r>
          </a:p>
        </p:txBody>
      </p:sp>
      <p:sp>
        <p:nvSpPr>
          <p:cNvPr id="42" name="Oval 41">
            <a:extLst>
              <a:ext uri="{FF2B5EF4-FFF2-40B4-BE49-F238E27FC236}">
                <a16:creationId xmlns:a16="http://schemas.microsoft.com/office/drawing/2014/main" id="{B50680EB-15E2-1741-ADF5-90240A345034}"/>
              </a:ext>
            </a:extLst>
          </p:cNvPr>
          <p:cNvSpPr/>
          <p:nvPr/>
        </p:nvSpPr>
        <p:spPr>
          <a:xfrm>
            <a:off x="1892081" y="3259197"/>
            <a:ext cx="1352245" cy="1310967"/>
          </a:xfrm>
          <a:prstGeom prst="ellipse">
            <a:avLst/>
          </a:prstGeom>
          <a:blipFill dpi="0" rotWithShape="1">
            <a:blip r:embed="rId11">
              <a:extLst>
                <a:ext uri="{28A0092B-C50C-407E-A947-70E740481C1C}">
                  <a14:useLocalDpi xmlns:a14="http://schemas.microsoft.com/office/drawing/2010/main" val="0"/>
                </a:ext>
              </a:extLst>
            </a:blip>
            <a:srcRect/>
            <a:stretch>
              <a:fillRect t="-1" b="-343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3" name="Oval 42">
            <a:extLst>
              <a:ext uri="{FF2B5EF4-FFF2-40B4-BE49-F238E27FC236}">
                <a16:creationId xmlns:a16="http://schemas.microsoft.com/office/drawing/2014/main" id="{A9960D17-1F5A-4546-B787-CE4A961747DF}"/>
              </a:ext>
            </a:extLst>
          </p:cNvPr>
          <p:cNvSpPr/>
          <p:nvPr/>
        </p:nvSpPr>
        <p:spPr>
          <a:xfrm>
            <a:off x="2211094" y="1035731"/>
            <a:ext cx="1393620" cy="1446358"/>
          </a:xfrm>
          <a:prstGeom prst="ellipse">
            <a:avLst/>
          </a:prstGeom>
          <a:blipFill dpi="0" rotWithShape="1">
            <a:blip r:embed="rId12">
              <a:extLst>
                <a:ext uri="{28A0092B-C50C-407E-A947-70E740481C1C}">
                  <a14:useLocalDpi xmlns:a14="http://schemas.microsoft.com/office/drawing/2010/main" val="0"/>
                </a:ext>
              </a:extLst>
            </a:blip>
            <a:srcRect/>
            <a:stretch>
              <a:fillRect l="-16778" t="-15516" r="1914" b="-423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4" name="TextBox 43">
            <a:extLst>
              <a:ext uri="{FF2B5EF4-FFF2-40B4-BE49-F238E27FC236}">
                <a16:creationId xmlns:a16="http://schemas.microsoft.com/office/drawing/2014/main" id="{707D45E6-ECE3-AE41-9A84-49FE3DB51B2A}"/>
              </a:ext>
            </a:extLst>
          </p:cNvPr>
          <p:cNvSpPr txBox="1"/>
          <p:nvPr/>
        </p:nvSpPr>
        <p:spPr>
          <a:xfrm>
            <a:off x="8522961" y="2498467"/>
            <a:ext cx="11457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Mili Patel</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Brent Council</a:t>
            </a:r>
          </a:p>
        </p:txBody>
      </p:sp>
      <p:sp>
        <p:nvSpPr>
          <p:cNvPr id="45" name="Oval 44">
            <a:extLst>
              <a:ext uri="{FF2B5EF4-FFF2-40B4-BE49-F238E27FC236}">
                <a16:creationId xmlns:a16="http://schemas.microsoft.com/office/drawing/2014/main" id="{BC14D9CC-E5E2-524C-A2B1-D674D49BC556}"/>
              </a:ext>
            </a:extLst>
          </p:cNvPr>
          <p:cNvSpPr/>
          <p:nvPr/>
        </p:nvSpPr>
        <p:spPr>
          <a:xfrm>
            <a:off x="6242568" y="1077478"/>
            <a:ext cx="1429161" cy="1389896"/>
          </a:xfrm>
          <a:prstGeom prst="ellipse">
            <a:avLst/>
          </a:prstGeom>
          <a:blipFill dpi="0" rotWithShape="1">
            <a:blip r:embed="rId13">
              <a:extLst>
                <a:ext uri="{28A0092B-C50C-407E-A947-70E740481C1C}">
                  <a14:useLocalDpi xmlns:a14="http://schemas.microsoft.com/office/drawing/2010/main" val="0"/>
                </a:ext>
              </a:extLst>
            </a:blip>
            <a:srcRect/>
            <a:stretch>
              <a:fillRect l="-534" t="-5047" r="534" b="-23920"/>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8" name="Oval 47">
            <a:extLst>
              <a:ext uri="{FF2B5EF4-FFF2-40B4-BE49-F238E27FC236}">
                <a16:creationId xmlns:a16="http://schemas.microsoft.com/office/drawing/2014/main" id="{CB93D741-1616-0346-89FE-11BE32824D35}"/>
              </a:ext>
            </a:extLst>
          </p:cNvPr>
          <p:cNvSpPr/>
          <p:nvPr/>
        </p:nvSpPr>
        <p:spPr>
          <a:xfrm>
            <a:off x="10383601" y="988178"/>
            <a:ext cx="1442474" cy="1431531"/>
          </a:xfrm>
          <a:prstGeom prst="ellipse">
            <a:avLst/>
          </a:prstGeom>
          <a:blipFill dpi="0" rotWithShape="1">
            <a:blip r:embed="rId14">
              <a:extLst>
                <a:ext uri="{28A0092B-C50C-407E-A947-70E740481C1C}">
                  <a14:useLocalDpi xmlns:a14="http://schemas.microsoft.com/office/drawing/2010/main" val="0"/>
                </a:ext>
              </a:extLst>
            </a:blip>
            <a:srcRect/>
            <a:stretch>
              <a:fillRect l="-32895" t="-16981" r="-32555" b="-2900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4" name="TextBox 53">
            <a:extLst>
              <a:ext uri="{FF2B5EF4-FFF2-40B4-BE49-F238E27FC236}">
                <a16:creationId xmlns:a16="http://schemas.microsoft.com/office/drawing/2014/main" id="{273775DE-3363-7B40-90A7-024201C017D0}"/>
              </a:ext>
            </a:extLst>
          </p:cNvPr>
          <p:cNvSpPr txBox="1"/>
          <p:nvPr/>
        </p:nvSpPr>
        <p:spPr>
          <a:xfrm>
            <a:off x="3644812" y="4589183"/>
            <a:ext cx="1623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David Darkin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Llanelli Town Council</a:t>
            </a:r>
          </a:p>
        </p:txBody>
      </p:sp>
      <p:sp>
        <p:nvSpPr>
          <p:cNvPr id="58" name="TextBox 57">
            <a:extLst>
              <a:ext uri="{FF2B5EF4-FFF2-40B4-BE49-F238E27FC236}">
                <a16:creationId xmlns:a16="http://schemas.microsoft.com/office/drawing/2014/main" id="{D6A144F9-D568-404B-995C-7340DF095AC3}"/>
              </a:ext>
            </a:extLst>
          </p:cNvPr>
          <p:cNvSpPr txBox="1"/>
          <p:nvPr/>
        </p:nvSpPr>
        <p:spPr>
          <a:xfrm>
            <a:off x="4298687" y="2533495"/>
            <a:ext cx="187185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Sandra Barr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Stevenage Borough Council</a:t>
            </a:r>
          </a:p>
        </p:txBody>
      </p:sp>
      <p:sp>
        <p:nvSpPr>
          <p:cNvPr id="59" name="Oval 58">
            <a:extLst>
              <a:ext uri="{FF2B5EF4-FFF2-40B4-BE49-F238E27FC236}">
                <a16:creationId xmlns:a16="http://schemas.microsoft.com/office/drawing/2014/main" id="{341781E6-FFC2-4D45-98B1-6573F265E6F1}"/>
              </a:ext>
            </a:extLst>
          </p:cNvPr>
          <p:cNvSpPr/>
          <p:nvPr/>
        </p:nvSpPr>
        <p:spPr>
          <a:xfrm>
            <a:off x="265817" y="3283232"/>
            <a:ext cx="1308682" cy="1310967"/>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Oval 60">
            <a:extLst>
              <a:ext uri="{FF2B5EF4-FFF2-40B4-BE49-F238E27FC236}">
                <a16:creationId xmlns:a16="http://schemas.microsoft.com/office/drawing/2014/main" id="{10DC1F8A-B822-4E46-B104-67897A008DD8}"/>
              </a:ext>
            </a:extLst>
          </p:cNvPr>
          <p:cNvSpPr/>
          <p:nvPr/>
        </p:nvSpPr>
        <p:spPr>
          <a:xfrm>
            <a:off x="4307137" y="1114240"/>
            <a:ext cx="1454428" cy="1415668"/>
          </a:xfrm>
          <a:prstGeom prst="ellipse">
            <a:avLst/>
          </a:prstGeom>
          <a:blipFill dpi="0" rotWithShape="1">
            <a:blip r:embed="rId16">
              <a:extLst>
                <a:ext uri="{28A0092B-C50C-407E-A947-70E740481C1C}">
                  <a14:useLocalDpi xmlns:a14="http://schemas.microsoft.com/office/drawing/2010/main" val="0"/>
                </a:ext>
              </a:extLst>
            </a:blip>
            <a:srcRect/>
            <a:stretch>
              <a:fillRect l="-10771" t="-28458" r="-21152" b="-3466"/>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7" name="Oval 46">
            <a:extLst>
              <a:ext uri="{FF2B5EF4-FFF2-40B4-BE49-F238E27FC236}">
                <a16:creationId xmlns:a16="http://schemas.microsoft.com/office/drawing/2014/main" id="{7D2BA0F3-46AD-3143-BC57-714B9DE3498B}"/>
              </a:ext>
            </a:extLst>
          </p:cNvPr>
          <p:cNvSpPr/>
          <p:nvPr/>
        </p:nvSpPr>
        <p:spPr>
          <a:xfrm>
            <a:off x="3590353" y="3233659"/>
            <a:ext cx="1419542" cy="1317347"/>
          </a:xfrm>
          <a:prstGeom prst="ellipse">
            <a:avLst/>
          </a:prstGeom>
          <a:blipFill dpi="0" rotWithShape="1">
            <a:blip r:embed="rId17">
              <a:extLst>
                <a:ext uri="{28A0092B-C50C-407E-A947-70E740481C1C}">
                  <a14:useLocalDpi xmlns:a14="http://schemas.microsoft.com/office/drawing/2010/main" val="0"/>
                </a:ext>
              </a:extLst>
            </a:blip>
            <a:srcRect/>
            <a:stretch>
              <a:fillRect l="-33961" t="-6296" r="-37241" b="-6350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Oval 45">
            <a:extLst>
              <a:ext uri="{FF2B5EF4-FFF2-40B4-BE49-F238E27FC236}">
                <a16:creationId xmlns:a16="http://schemas.microsoft.com/office/drawing/2014/main" id="{1DB49B3B-1200-A344-A65B-EA60908A6DD0}"/>
              </a:ext>
            </a:extLst>
          </p:cNvPr>
          <p:cNvSpPr/>
          <p:nvPr/>
        </p:nvSpPr>
        <p:spPr>
          <a:xfrm>
            <a:off x="6997304" y="3204075"/>
            <a:ext cx="1348850" cy="1330849"/>
          </a:xfrm>
          <a:prstGeom prst="ellipse">
            <a:avLst/>
          </a:prstGeom>
          <a:blipFill dpi="0" rotWithShape="1">
            <a:blip r:embed="rId18">
              <a:extLst>
                <a:ext uri="{28A0092B-C50C-407E-A947-70E740481C1C}">
                  <a14:useLocalDpi xmlns:a14="http://schemas.microsoft.com/office/drawing/2010/main" val="0"/>
                </a:ext>
              </a:extLst>
            </a:blip>
            <a:srcRect/>
            <a:stretch>
              <a:fillRect l="-10375" t="-7785" r="-20375" b="-3845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9" name="TextBox 48">
            <a:extLst>
              <a:ext uri="{FF2B5EF4-FFF2-40B4-BE49-F238E27FC236}">
                <a16:creationId xmlns:a16="http://schemas.microsoft.com/office/drawing/2014/main" id="{A8FF2BB0-836C-B44A-8ACC-DC11C86888AA}"/>
              </a:ext>
            </a:extLst>
          </p:cNvPr>
          <p:cNvSpPr txBox="1"/>
          <p:nvPr/>
        </p:nvSpPr>
        <p:spPr>
          <a:xfrm>
            <a:off x="8716097" y="4534924"/>
            <a:ext cx="1479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Affiliate Member</a:t>
            </a:r>
          </a:p>
        </p:txBody>
      </p:sp>
      <p:sp>
        <p:nvSpPr>
          <p:cNvPr id="50" name="Oval 49">
            <a:extLst>
              <a:ext uri="{FF2B5EF4-FFF2-40B4-BE49-F238E27FC236}">
                <a16:creationId xmlns:a16="http://schemas.microsoft.com/office/drawing/2014/main" id="{892E4C51-1744-B94A-B396-043729EF9CDB}"/>
              </a:ext>
            </a:extLst>
          </p:cNvPr>
          <p:cNvSpPr/>
          <p:nvPr/>
        </p:nvSpPr>
        <p:spPr>
          <a:xfrm>
            <a:off x="2412096" y="5244032"/>
            <a:ext cx="1309862" cy="1191742"/>
          </a:xfrm>
          <a:prstGeom prst="ellipse">
            <a:avLst/>
          </a:prstGeom>
          <a:blipFill>
            <a:blip r:embed="rId19"/>
            <a:stretch>
              <a:fillRect l="-1415" t="-24787" r="-3197" b="-229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Oval 3">
            <a:extLst>
              <a:ext uri="{FF2B5EF4-FFF2-40B4-BE49-F238E27FC236}">
                <a16:creationId xmlns:a16="http://schemas.microsoft.com/office/drawing/2014/main" id="{2DD35B90-E3D9-BC6D-D49F-44CF976C4957}"/>
              </a:ext>
            </a:extLst>
          </p:cNvPr>
          <p:cNvSpPr/>
          <p:nvPr/>
        </p:nvSpPr>
        <p:spPr>
          <a:xfrm>
            <a:off x="8655603" y="3172185"/>
            <a:ext cx="1419542" cy="1306593"/>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 name="Oval 4">
            <a:extLst>
              <a:ext uri="{FF2B5EF4-FFF2-40B4-BE49-F238E27FC236}">
                <a16:creationId xmlns:a16="http://schemas.microsoft.com/office/drawing/2014/main" id="{2B86E86E-15F7-08AF-E6A0-B6B489796C33}"/>
              </a:ext>
            </a:extLst>
          </p:cNvPr>
          <p:cNvSpPr/>
          <p:nvPr/>
        </p:nvSpPr>
        <p:spPr>
          <a:xfrm>
            <a:off x="10358484" y="3121913"/>
            <a:ext cx="1419542" cy="1306593"/>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8" name="TextBox 7">
            <a:extLst>
              <a:ext uri="{FF2B5EF4-FFF2-40B4-BE49-F238E27FC236}">
                <a16:creationId xmlns:a16="http://schemas.microsoft.com/office/drawing/2014/main" id="{32C9A6FD-29E4-2E78-6CF6-344A9053848F}"/>
              </a:ext>
            </a:extLst>
          </p:cNvPr>
          <p:cNvSpPr txBox="1"/>
          <p:nvPr/>
        </p:nvSpPr>
        <p:spPr>
          <a:xfrm>
            <a:off x="10447071" y="4509495"/>
            <a:ext cx="1479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Affiliate Member</a:t>
            </a:r>
          </a:p>
        </p:txBody>
      </p:sp>
      <p:sp>
        <p:nvSpPr>
          <p:cNvPr id="9" name="TextBox 8">
            <a:extLst>
              <a:ext uri="{FF2B5EF4-FFF2-40B4-BE49-F238E27FC236}">
                <a16:creationId xmlns:a16="http://schemas.microsoft.com/office/drawing/2014/main" id="{3D4AC76B-F846-179A-AB38-F3AE6F6C88A1}"/>
              </a:ext>
            </a:extLst>
          </p:cNvPr>
          <p:cNvSpPr txBox="1"/>
          <p:nvPr/>
        </p:nvSpPr>
        <p:spPr>
          <a:xfrm>
            <a:off x="5380429" y="4526650"/>
            <a:ext cx="1479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Associate Member</a:t>
            </a:r>
          </a:p>
        </p:txBody>
      </p:sp>
      <p:sp>
        <p:nvSpPr>
          <p:cNvPr id="10" name="Oval 9">
            <a:extLst>
              <a:ext uri="{FF2B5EF4-FFF2-40B4-BE49-F238E27FC236}">
                <a16:creationId xmlns:a16="http://schemas.microsoft.com/office/drawing/2014/main" id="{73E16E2C-C056-4E59-A7F2-520BAEA326C1}"/>
              </a:ext>
            </a:extLst>
          </p:cNvPr>
          <p:cNvSpPr/>
          <p:nvPr/>
        </p:nvSpPr>
        <p:spPr>
          <a:xfrm>
            <a:off x="5268313" y="3216291"/>
            <a:ext cx="1419542" cy="1306593"/>
          </a:xfrm>
          <a:prstGeom prst="ellipse">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825988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E3712C5-86CE-C946-83B4-11604ADF6FEE}"/>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kern="1200">
                <a:solidFill>
                  <a:schemeClr val="bg1"/>
                </a:solidFill>
                <a:latin typeface="+mj-lt"/>
                <a:ea typeface="+mj-ea"/>
                <a:cs typeface="+mj-cs"/>
              </a:rPr>
              <a:t>Our Principles</a:t>
            </a:r>
          </a:p>
        </p:txBody>
      </p:sp>
      <p:sp>
        <p:nvSpPr>
          <p:cNvPr id="5" name="Content Placeholder 4">
            <a:extLst>
              <a:ext uri="{FF2B5EF4-FFF2-40B4-BE49-F238E27FC236}">
                <a16:creationId xmlns:a16="http://schemas.microsoft.com/office/drawing/2014/main" id="{6A500411-BFE5-7C44-AFE8-BEC272086A36}"/>
              </a:ext>
            </a:extLst>
          </p:cNvPr>
          <p:cNvSpPr>
            <a:spLocks noGrp="1"/>
          </p:cNvSpPr>
          <p:nvPr>
            <p:ph idx="1"/>
          </p:nvPr>
        </p:nvSpPr>
        <p:spPr>
          <a:xfrm>
            <a:off x="838199" y="1335726"/>
            <a:ext cx="10515599" cy="420624"/>
          </a:xfrm>
        </p:spPr>
        <p:txBody>
          <a:bodyPr vert="horz" lIns="91440" tIns="45720" rIns="91440" bIns="45720" rtlCol="0">
            <a:normAutofit/>
          </a:bodyPr>
          <a:lstStyle/>
          <a:p>
            <a:pPr marL="0" indent="0" algn="ctr">
              <a:buNone/>
            </a:pPr>
            <a:r>
              <a:rPr lang="en-US" sz="2400" kern="1200" dirty="0">
                <a:solidFill>
                  <a:schemeClr val="bg2"/>
                </a:solidFill>
                <a:latin typeface="+mn-lt"/>
                <a:ea typeface="+mn-ea"/>
                <a:cs typeface="+mn-cs"/>
                <a:hlinkClick r:id="rId2">
                  <a:extLst>
                    <a:ext uri="{A12FA001-AC4F-418D-AE19-62706E023703}">
                      <ahyp:hlinkClr xmlns:ahyp="http://schemas.microsoft.com/office/drawing/2018/hyperlinkcolor" val="tx"/>
                    </a:ext>
                  </a:extLst>
                </a:hlinkClick>
              </a:rPr>
              <a:t>https://www.councils.coop/about-us/values-and-principles/</a:t>
            </a:r>
            <a:r>
              <a:rPr lang="en-US" sz="2400" kern="1200" dirty="0">
                <a:solidFill>
                  <a:schemeClr val="bg2"/>
                </a:solidFill>
                <a:latin typeface="+mn-lt"/>
                <a:ea typeface="+mn-ea"/>
                <a:cs typeface="+mn-cs"/>
              </a:rPr>
              <a:t> </a:t>
            </a:r>
          </a:p>
        </p:txBody>
      </p:sp>
      <p:pic>
        <p:nvPicPr>
          <p:cNvPr id="3" name="Picture 2" descr="Graphical user interface, website&#10;&#10;Description automatically generated">
            <a:extLst>
              <a:ext uri="{FF2B5EF4-FFF2-40B4-BE49-F238E27FC236}">
                <a16:creationId xmlns:a16="http://schemas.microsoft.com/office/drawing/2014/main" id="{1FFA9C64-B51C-A24C-8782-3C6BCF5D1BE0}"/>
              </a:ext>
            </a:extLst>
          </p:cNvPr>
          <p:cNvPicPr>
            <a:picLocks noChangeAspect="1"/>
          </p:cNvPicPr>
          <p:nvPr/>
        </p:nvPicPr>
        <p:blipFill>
          <a:blip r:embed="rId3"/>
          <a:stretch>
            <a:fillRect/>
          </a:stretch>
        </p:blipFill>
        <p:spPr>
          <a:xfrm>
            <a:off x="838200" y="2197697"/>
            <a:ext cx="10515599" cy="4048503"/>
          </a:xfrm>
          <a:prstGeom prst="rect">
            <a:avLst/>
          </a:prstGeom>
        </p:spPr>
      </p:pic>
    </p:spTree>
    <p:extLst>
      <p:ext uri="{BB962C8B-B14F-4D97-AF65-F5344CB8AC3E}">
        <p14:creationId xmlns:p14="http://schemas.microsoft.com/office/powerpoint/2010/main" val="397931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78898E8-5493-4C40-BB83-C5B39699E29D}"/>
              </a:ext>
            </a:extLst>
          </p:cNvPr>
          <p:cNvSpPr/>
          <p:nvPr/>
        </p:nvSpPr>
        <p:spPr>
          <a:xfrm>
            <a:off x="630936" y="2660904"/>
            <a:ext cx="4968198" cy="3547872"/>
          </a:xfrm>
          <a:prstGeom prst="rect">
            <a:avLst/>
          </a:prstGeom>
        </p:spPr>
        <p:txBody>
          <a:bodyPr vert="horz" lIns="91440" tIns="45720" rIns="91440" bIns="45720" rtlCol="0" anchor="t">
            <a:normAutofit/>
          </a:bodyPr>
          <a:lstStyle/>
          <a:p>
            <a:pPr marR="0" lvl="0" defTabSz="914400" rtl="0" eaLnBrk="1" fontAlgn="auto" latinLnBrk="0" hangingPunct="1">
              <a:spcBef>
                <a:spcPts val="0"/>
              </a:spcBef>
              <a:spcAft>
                <a:spcPts val="600"/>
              </a:spcAft>
              <a:buClr>
                <a:srgbClr val="FD9A01"/>
              </a:buClr>
              <a:buSzPct val="110000"/>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These icons demonstrate how Co-operative Councils are putting our co-operative principles into practice, demonstrating the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#cooperativedifference</a:t>
            </a:r>
            <a:br>
              <a:rPr lang="en-US" sz="2800" b="1" dirty="0">
                <a:solidFill>
                  <a:prstClr val="black"/>
                </a:solidFill>
                <a:latin typeface="Calibri" panose="020F0502020204030204"/>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the work that they are doing. </a:t>
            </a:r>
          </a:p>
        </p:txBody>
      </p:sp>
      <p:pic>
        <p:nvPicPr>
          <p:cNvPr id="68" name="Picture 67" descr="Chart, diagram&#10;&#10;Description automatically generated">
            <a:extLst>
              <a:ext uri="{FF2B5EF4-FFF2-40B4-BE49-F238E27FC236}">
                <a16:creationId xmlns:a16="http://schemas.microsoft.com/office/drawing/2014/main" id="{A7F49334-48EB-EE4D-A86B-D89B15EEE1FF}"/>
              </a:ext>
            </a:extLst>
          </p:cNvPr>
          <p:cNvPicPr>
            <a:picLocks noChangeAspect="1"/>
          </p:cNvPicPr>
          <p:nvPr/>
        </p:nvPicPr>
        <p:blipFill rotWithShape="1">
          <a:blip r:embed="rId2"/>
          <a:srcRect t="2817" r="3" b="2407"/>
          <a:stretch/>
        </p:blipFill>
        <p:spPr>
          <a:xfrm>
            <a:off x="6099048" y="1048985"/>
            <a:ext cx="5458968" cy="4760030"/>
          </a:xfrm>
          <a:prstGeom prst="rect">
            <a:avLst/>
          </a:prstGeom>
        </p:spPr>
      </p:pic>
    </p:spTree>
    <p:extLst>
      <p:ext uri="{BB962C8B-B14F-4D97-AF65-F5344CB8AC3E}">
        <p14:creationId xmlns:p14="http://schemas.microsoft.com/office/powerpoint/2010/main" val="3616137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24D248-87CA-4666-BB50-B93BF1A6F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81446A0E-C360-4370-A384-224EF4B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6">
              <a:extLst>
                <a:ext uri="{FF2B5EF4-FFF2-40B4-BE49-F238E27FC236}">
                  <a16:creationId xmlns:a16="http://schemas.microsoft.com/office/drawing/2014/main" id="{375CF781-ABBD-4539-AE85-B013EDD7E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7">
              <a:extLst>
                <a:ext uri="{FF2B5EF4-FFF2-40B4-BE49-F238E27FC236}">
                  <a16:creationId xmlns:a16="http://schemas.microsoft.com/office/drawing/2014/main" id="{F3350EF4-E7A6-48D2-8B21-9DD8F1CB9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1F517A69-FE01-464B-9A05-3499576A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Freeform 9">
              <a:extLst>
                <a:ext uri="{FF2B5EF4-FFF2-40B4-BE49-F238E27FC236}">
                  <a16:creationId xmlns:a16="http://schemas.microsoft.com/office/drawing/2014/main" id="{AADC7005-409B-4A18-ABD2-3BC40B989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 name="Freeform 10">
              <a:extLst>
                <a:ext uri="{FF2B5EF4-FFF2-40B4-BE49-F238E27FC236}">
                  <a16:creationId xmlns:a16="http://schemas.microsoft.com/office/drawing/2014/main" id="{E7E7D4D7-F6DE-4530-876A-7AF7ED933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1">
              <a:extLst>
                <a:ext uri="{FF2B5EF4-FFF2-40B4-BE49-F238E27FC236}">
                  <a16:creationId xmlns:a16="http://schemas.microsoft.com/office/drawing/2014/main" id="{4FD811BB-DC05-49BD-934D-C52A0455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12">
              <a:extLst>
                <a:ext uri="{FF2B5EF4-FFF2-40B4-BE49-F238E27FC236}">
                  <a16:creationId xmlns:a16="http://schemas.microsoft.com/office/drawing/2014/main" id="{328F383D-072B-4F56-8238-83F7F524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13">
              <a:extLst>
                <a:ext uri="{FF2B5EF4-FFF2-40B4-BE49-F238E27FC236}">
                  <a16:creationId xmlns:a16="http://schemas.microsoft.com/office/drawing/2014/main" id="{2F3E6887-3D62-47E0-BF7E-80A33A3EA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4">
              <a:extLst>
                <a:ext uri="{FF2B5EF4-FFF2-40B4-BE49-F238E27FC236}">
                  <a16:creationId xmlns:a16="http://schemas.microsoft.com/office/drawing/2014/main" id="{0F932455-2E90-40F2-914E-CB4D46E5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5">
              <a:extLst>
                <a:ext uri="{FF2B5EF4-FFF2-40B4-BE49-F238E27FC236}">
                  <a16:creationId xmlns:a16="http://schemas.microsoft.com/office/drawing/2014/main" id="{9CE34E18-538E-4FBE-A20F-A3F830A6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16">
              <a:extLst>
                <a:ext uri="{FF2B5EF4-FFF2-40B4-BE49-F238E27FC236}">
                  <a16:creationId xmlns:a16="http://schemas.microsoft.com/office/drawing/2014/main" id="{7D614BDF-54BD-46C3-85E5-96EE7B68B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7">
              <a:extLst>
                <a:ext uri="{FF2B5EF4-FFF2-40B4-BE49-F238E27FC236}">
                  <a16:creationId xmlns:a16="http://schemas.microsoft.com/office/drawing/2014/main" id="{0C98C1F4-37D1-4C8C-B86F-C8F65A3C4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8">
              <a:extLst>
                <a:ext uri="{FF2B5EF4-FFF2-40B4-BE49-F238E27FC236}">
                  <a16:creationId xmlns:a16="http://schemas.microsoft.com/office/drawing/2014/main" id="{4C38DF64-C855-4E1D-9327-5444A4E8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9">
              <a:extLst>
                <a:ext uri="{FF2B5EF4-FFF2-40B4-BE49-F238E27FC236}">
                  <a16:creationId xmlns:a16="http://schemas.microsoft.com/office/drawing/2014/main" id="{0E27D78D-BB9D-4B2A-8583-B4B2E14FB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0">
              <a:extLst>
                <a:ext uri="{FF2B5EF4-FFF2-40B4-BE49-F238E27FC236}">
                  <a16:creationId xmlns:a16="http://schemas.microsoft.com/office/drawing/2014/main" id="{FD78ECA6-F850-4BA2-AD0A-E32F2C97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1">
              <a:extLst>
                <a:ext uri="{FF2B5EF4-FFF2-40B4-BE49-F238E27FC236}">
                  <a16:creationId xmlns:a16="http://schemas.microsoft.com/office/drawing/2014/main" id="{86717E14-EE6A-4BA3-B519-F0E6220BB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2">
              <a:extLst>
                <a:ext uri="{FF2B5EF4-FFF2-40B4-BE49-F238E27FC236}">
                  <a16:creationId xmlns:a16="http://schemas.microsoft.com/office/drawing/2014/main" id="{82CDDB7E-90AB-4368-AED4-F2904A31A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3">
              <a:extLst>
                <a:ext uri="{FF2B5EF4-FFF2-40B4-BE49-F238E27FC236}">
                  <a16:creationId xmlns:a16="http://schemas.microsoft.com/office/drawing/2014/main" id="{56B060D4-4D56-4ABD-B495-528477EEA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1" name="Group 30">
            <a:extLst>
              <a:ext uri="{FF2B5EF4-FFF2-40B4-BE49-F238E27FC236}">
                <a16:creationId xmlns:a16="http://schemas.microsoft.com/office/drawing/2014/main" id="{38BE3980-E33C-47F5-9C30-74FF864B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75B0C41B-5860-492D-A229-2AD0EB47B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58FED3E4-0FF2-4D7C-8C6E-F8DA2ED00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524D354D-03E8-4B3C-AE46-3134F3D1B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36" name="Rectangle 35">
            <a:extLst>
              <a:ext uri="{FF2B5EF4-FFF2-40B4-BE49-F238E27FC236}">
                <a16:creationId xmlns:a16="http://schemas.microsoft.com/office/drawing/2014/main" id="{C9AA3421-14DF-468E-8E1F-C7495E95AE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8" name="Group 37">
            <a:extLst>
              <a:ext uri="{FF2B5EF4-FFF2-40B4-BE49-F238E27FC236}">
                <a16:creationId xmlns:a16="http://schemas.microsoft.com/office/drawing/2014/main" id="{6AB06098-65D0-4DC6-8D98-F0CECB9863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6F26976B-F84D-4AE3-BDEE-E47743682A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0" name="Freeform 6">
              <a:extLst>
                <a:ext uri="{FF2B5EF4-FFF2-40B4-BE49-F238E27FC236}">
                  <a16:creationId xmlns:a16="http://schemas.microsoft.com/office/drawing/2014/main" id="{4FC8ED7C-1C7B-4F4D-BF5B-29CF0074C0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1" name="Freeform 7">
              <a:extLst>
                <a:ext uri="{FF2B5EF4-FFF2-40B4-BE49-F238E27FC236}">
                  <a16:creationId xmlns:a16="http://schemas.microsoft.com/office/drawing/2014/main" id="{AABC5AC2-65C1-408C-BB38-FAE9A4D7FE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2" name="Freeform 8">
              <a:extLst>
                <a:ext uri="{FF2B5EF4-FFF2-40B4-BE49-F238E27FC236}">
                  <a16:creationId xmlns:a16="http://schemas.microsoft.com/office/drawing/2014/main" id="{7D89140C-BBF1-44B1-99B2-CE38F06E0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3" name="Freeform 9">
              <a:extLst>
                <a:ext uri="{FF2B5EF4-FFF2-40B4-BE49-F238E27FC236}">
                  <a16:creationId xmlns:a16="http://schemas.microsoft.com/office/drawing/2014/main" id="{8AA7FB2C-E408-420C-A90F-784C9C6CC0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4" name="Freeform 10">
              <a:extLst>
                <a:ext uri="{FF2B5EF4-FFF2-40B4-BE49-F238E27FC236}">
                  <a16:creationId xmlns:a16="http://schemas.microsoft.com/office/drawing/2014/main" id="{7D82DDB3-DEED-47C7-B12C-CF6EB6309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5" name="Freeform 11">
              <a:extLst>
                <a:ext uri="{FF2B5EF4-FFF2-40B4-BE49-F238E27FC236}">
                  <a16:creationId xmlns:a16="http://schemas.microsoft.com/office/drawing/2014/main" id="{EA5A60E0-F003-4848-8997-5D21C954B9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6" name="Freeform 12">
              <a:extLst>
                <a:ext uri="{FF2B5EF4-FFF2-40B4-BE49-F238E27FC236}">
                  <a16:creationId xmlns:a16="http://schemas.microsoft.com/office/drawing/2014/main" id="{DD7D0B68-5493-459D-B13C-8427643327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7" name="Freeform 13">
              <a:extLst>
                <a:ext uri="{FF2B5EF4-FFF2-40B4-BE49-F238E27FC236}">
                  <a16:creationId xmlns:a16="http://schemas.microsoft.com/office/drawing/2014/main" id="{EA5C0BF5-768E-457D-AF20-A33B95323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8" name="Freeform 14">
              <a:extLst>
                <a:ext uri="{FF2B5EF4-FFF2-40B4-BE49-F238E27FC236}">
                  <a16:creationId xmlns:a16="http://schemas.microsoft.com/office/drawing/2014/main" id="{69383067-11FF-4DA8-BAC4-7B067D6651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9" name="Freeform 15">
              <a:extLst>
                <a:ext uri="{FF2B5EF4-FFF2-40B4-BE49-F238E27FC236}">
                  <a16:creationId xmlns:a16="http://schemas.microsoft.com/office/drawing/2014/main" id="{D1DE6F81-6321-492B-803D-C07F4AFFE9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0" name="Freeform 16">
              <a:extLst>
                <a:ext uri="{FF2B5EF4-FFF2-40B4-BE49-F238E27FC236}">
                  <a16:creationId xmlns:a16="http://schemas.microsoft.com/office/drawing/2014/main" id="{F4FE964E-CE06-4FBF-B30F-0AD35472A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1" name="Freeform 17">
              <a:extLst>
                <a:ext uri="{FF2B5EF4-FFF2-40B4-BE49-F238E27FC236}">
                  <a16:creationId xmlns:a16="http://schemas.microsoft.com/office/drawing/2014/main" id="{ED9E41E4-18BF-4D1E-B9F1-E0C47EAE1A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2" name="Freeform 18">
              <a:extLst>
                <a:ext uri="{FF2B5EF4-FFF2-40B4-BE49-F238E27FC236}">
                  <a16:creationId xmlns:a16="http://schemas.microsoft.com/office/drawing/2014/main" id="{589C6FC2-D3C9-4EE2-AF0B-F754B41529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3" name="Freeform 19">
              <a:extLst>
                <a:ext uri="{FF2B5EF4-FFF2-40B4-BE49-F238E27FC236}">
                  <a16:creationId xmlns:a16="http://schemas.microsoft.com/office/drawing/2014/main" id="{717F62D1-A919-408B-A6CB-8773C45C0E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4" name="Freeform 20">
              <a:extLst>
                <a:ext uri="{FF2B5EF4-FFF2-40B4-BE49-F238E27FC236}">
                  <a16:creationId xmlns:a16="http://schemas.microsoft.com/office/drawing/2014/main" id="{E478966C-2F71-4997-9664-7C4204A25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5" name="Freeform 21">
              <a:extLst>
                <a:ext uri="{FF2B5EF4-FFF2-40B4-BE49-F238E27FC236}">
                  <a16:creationId xmlns:a16="http://schemas.microsoft.com/office/drawing/2014/main" id="{C01DA477-ABE9-424D-A6EA-AF5E8FEF6C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6" name="Freeform 22">
              <a:extLst>
                <a:ext uri="{FF2B5EF4-FFF2-40B4-BE49-F238E27FC236}">
                  <a16:creationId xmlns:a16="http://schemas.microsoft.com/office/drawing/2014/main" id="{CC3F9109-AC8C-4DAA-94F5-10D423DB6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7" name="Freeform 23">
              <a:extLst>
                <a:ext uri="{FF2B5EF4-FFF2-40B4-BE49-F238E27FC236}">
                  <a16:creationId xmlns:a16="http://schemas.microsoft.com/office/drawing/2014/main" id="{1F4A39A2-3F98-4324-A9A6-BD5D19BDB5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59" name="Group 58">
            <a:extLst>
              <a:ext uri="{FF2B5EF4-FFF2-40B4-BE49-F238E27FC236}">
                <a16:creationId xmlns:a16="http://schemas.microsoft.com/office/drawing/2014/main" id="{A4D9904B-CDB4-4324-8CE9-8FBFCD9C14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60" name="Rectangle 59">
              <a:extLst>
                <a:ext uri="{FF2B5EF4-FFF2-40B4-BE49-F238E27FC236}">
                  <a16:creationId xmlns:a16="http://schemas.microsoft.com/office/drawing/2014/main" id="{79878966-F939-4E1C-802A-54E6A2C93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Isosceles Triangle 39">
              <a:extLst>
                <a:ext uri="{FF2B5EF4-FFF2-40B4-BE49-F238E27FC236}">
                  <a16:creationId xmlns:a16="http://schemas.microsoft.com/office/drawing/2014/main" id="{E31361B0-EF6D-47E7-8A88-95741087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2" name="Rectangle 61">
              <a:extLst>
                <a:ext uri="{FF2B5EF4-FFF2-40B4-BE49-F238E27FC236}">
                  <a16:creationId xmlns:a16="http://schemas.microsoft.com/office/drawing/2014/main" id="{437D5305-F189-4BA0-BD82-75816B0A8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618E1DD4-9F25-F34A-9104-B838FA3C4DDF}"/>
              </a:ext>
            </a:extLst>
          </p:cNvPr>
          <p:cNvSpPr>
            <a:spLocks noGrp="1"/>
          </p:cNvSpPr>
          <p:nvPr>
            <p:ph type="title"/>
          </p:nvPr>
        </p:nvSpPr>
        <p:spPr>
          <a:xfrm>
            <a:off x="867157" y="2007428"/>
            <a:ext cx="3654569" cy="2842860"/>
          </a:xfrm>
        </p:spPr>
        <p:txBody>
          <a:bodyPr vert="horz" lIns="228600" tIns="228600" rIns="228600" bIns="0" rtlCol="0" anchor="b">
            <a:noAutofit/>
          </a:bodyPr>
          <a:lstStyle/>
          <a:p>
            <a:pPr>
              <a:lnSpc>
                <a:spcPct val="80000"/>
              </a:lnSpc>
            </a:pPr>
            <a:r>
              <a:rPr lang="en-US" sz="2000" spc="0" dirty="0"/>
              <a:t>53 new Case Studies illustrating some of the many ways Co-operative Councils are working with local people to build strong and resilient neighbourhoods.</a:t>
            </a:r>
            <a:br>
              <a:rPr lang="en-US" sz="2000" spc="0" dirty="0"/>
            </a:br>
            <a:br>
              <a:rPr lang="en-US" sz="2000" spc="0" dirty="0"/>
            </a:br>
            <a:br>
              <a:rPr lang="en-US" sz="2000" dirty="0"/>
            </a:br>
            <a:r>
              <a:rPr lang="en-US" sz="2000" dirty="0">
                <a:solidFill>
                  <a:schemeClr val="tx1"/>
                </a:solidFill>
                <a:latin typeface="Calibri" panose="020F0502020204030204" pitchFamily="34" charset="0"/>
                <a:cs typeface="Calibri" panose="020F0502020204030204" pitchFamily="34" charset="0"/>
              </a:rPr>
              <a:t>www.councils.coop/case-studies</a:t>
            </a:r>
            <a:br>
              <a:rPr lang="en-US" sz="2000" spc="0" dirty="0"/>
            </a:br>
            <a:endParaRPr lang="en-US" sz="2000" spc="0" dirty="0"/>
          </a:p>
        </p:txBody>
      </p:sp>
      <p:sp>
        <p:nvSpPr>
          <p:cNvPr id="6" name="TextBox 5">
            <a:extLst>
              <a:ext uri="{FF2B5EF4-FFF2-40B4-BE49-F238E27FC236}">
                <a16:creationId xmlns:a16="http://schemas.microsoft.com/office/drawing/2014/main" id="{E21CB871-A940-9449-B41B-AD761EE59585}"/>
              </a:ext>
            </a:extLst>
          </p:cNvPr>
          <p:cNvSpPr txBox="1"/>
          <p:nvPr/>
        </p:nvSpPr>
        <p:spPr>
          <a:xfrm>
            <a:off x="909019" y="1307735"/>
            <a:ext cx="330454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478 Case Studies</a:t>
            </a:r>
          </a:p>
        </p:txBody>
      </p:sp>
      <p:pic>
        <p:nvPicPr>
          <p:cNvPr id="5" name="Picture 4" descr="A close-up of a book&#10;&#10;Description automatically generated">
            <a:extLst>
              <a:ext uri="{FF2B5EF4-FFF2-40B4-BE49-F238E27FC236}">
                <a16:creationId xmlns:a16="http://schemas.microsoft.com/office/drawing/2014/main" id="{69540F0A-5596-D325-75FC-32D8AE912219}"/>
              </a:ext>
            </a:extLst>
          </p:cNvPr>
          <p:cNvPicPr>
            <a:picLocks noChangeAspect="1"/>
          </p:cNvPicPr>
          <p:nvPr/>
        </p:nvPicPr>
        <p:blipFill rotWithShape="1">
          <a:blip r:embed="rId2"/>
          <a:srcRect l="14060" r="12747" b="4717"/>
          <a:stretch/>
        </p:blipFill>
        <p:spPr>
          <a:xfrm>
            <a:off x="4999378" y="12731"/>
            <a:ext cx="7183921" cy="7014175"/>
          </a:xfrm>
          <a:prstGeom prst="rect">
            <a:avLst/>
          </a:prstGeom>
        </p:spPr>
      </p:pic>
    </p:spTree>
    <p:extLst>
      <p:ext uri="{BB962C8B-B14F-4D97-AF65-F5344CB8AC3E}">
        <p14:creationId xmlns:p14="http://schemas.microsoft.com/office/powerpoint/2010/main" val="3510867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solidFill>
                  <a:schemeClr val="bg1">
                    <a:lumMod val="75000"/>
                  </a:schemeClr>
                </a:solidFill>
              </a:rPr>
              <a:t>Welcome, introductions and apologies</a:t>
            </a:r>
          </a:p>
          <a:p>
            <a:pPr>
              <a:buFont typeface="+mj-lt"/>
              <a:buAutoNum type="arabicPeriod"/>
            </a:pPr>
            <a:r>
              <a:rPr lang="en-GB" dirty="0">
                <a:solidFill>
                  <a:schemeClr val="bg1">
                    <a:lumMod val="75000"/>
                  </a:schemeClr>
                </a:solidFill>
              </a:rPr>
              <a:t>Minutes of the last meeting – </a:t>
            </a:r>
            <a:br>
              <a:rPr lang="en-GB" dirty="0">
                <a:solidFill>
                  <a:schemeClr val="bg1">
                    <a:lumMod val="75000"/>
                  </a:schemeClr>
                </a:solidFill>
              </a:rPr>
            </a:br>
            <a:r>
              <a:rPr lang="en-GB" dirty="0">
                <a:solidFill>
                  <a:schemeClr val="bg1">
                    <a:lumMod val="75000"/>
                  </a:schemeClr>
                </a:solidFill>
              </a:rPr>
              <a:t>online 23 November 2022</a:t>
            </a:r>
          </a:p>
          <a:p>
            <a:pPr>
              <a:buFont typeface="+mj-lt"/>
              <a:buAutoNum type="arabicPeriod"/>
            </a:pPr>
            <a:r>
              <a:rPr lang="en-GB" dirty="0">
                <a:solidFill>
                  <a:schemeClr val="bg1">
                    <a:lumMod val="75000"/>
                  </a:schemeClr>
                </a:solidFill>
              </a:rPr>
              <a:t>Review of the Year: Aug 2022 – July 2023</a:t>
            </a:r>
          </a:p>
          <a:p>
            <a:pPr>
              <a:buFont typeface="+mj-lt"/>
              <a:buAutoNum type="arabicPeriod"/>
            </a:pPr>
            <a:r>
              <a:rPr lang="en-GB" dirty="0">
                <a:solidFill>
                  <a:schemeClr val="bg1">
                    <a:lumMod val="75000"/>
                  </a:schemeClr>
                </a:solidFill>
              </a:rPr>
              <a:t>Budget Report 2022/23</a:t>
            </a:r>
          </a:p>
          <a:p>
            <a:pPr>
              <a:buFont typeface="+mj-lt"/>
              <a:buAutoNum type="arabicPeriod"/>
            </a:pPr>
            <a:r>
              <a:rPr lang="en-GB" dirty="0">
                <a:solidFill>
                  <a:schemeClr val="bg1">
                    <a:lumMod val="75000"/>
                  </a:schemeClr>
                </a:solidFill>
              </a:rPr>
              <a:t>Report back from Values &amp; Principles Board</a:t>
            </a:r>
          </a:p>
          <a:p>
            <a:pPr>
              <a:buFont typeface="+mj-lt"/>
              <a:buAutoNum type="arabicPeriod"/>
            </a:pPr>
            <a:r>
              <a:rPr lang="en-GB" dirty="0">
                <a:solidFill>
                  <a:schemeClr val="bg1">
                    <a:lumMod val="75000"/>
                  </a:schemeClr>
                </a:solidFill>
                <a:highlight>
                  <a:srgbClr val="FFFF00"/>
                </a:highlight>
              </a:rPr>
              <a:t>Our Direction of Travel</a:t>
            </a:r>
          </a:p>
          <a:p>
            <a:pPr>
              <a:buFont typeface="+mj-lt"/>
              <a:buAutoNum type="arabicPeriod"/>
            </a:pPr>
            <a:r>
              <a:rPr lang="en-GB" dirty="0">
                <a:solidFill>
                  <a:schemeClr val="bg1">
                    <a:lumMod val="75000"/>
                  </a:schemeClr>
                </a:solidFill>
              </a:rPr>
              <a:t>Launch of 2024 funding round</a:t>
            </a:r>
          </a:p>
          <a:p>
            <a:pPr>
              <a:buFont typeface="+mj-lt"/>
              <a:buAutoNum type="arabicPeriod"/>
            </a:pPr>
            <a:r>
              <a:rPr lang="en-GB" dirty="0">
                <a:solidFill>
                  <a:schemeClr val="bg1">
                    <a:lumMod val="75000"/>
                  </a:schemeClr>
                </a:solidFill>
              </a:rPr>
              <a:t>Policy Lab Report Launches</a:t>
            </a:r>
          </a:p>
          <a:p>
            <a:pPr lvl="1"/>
            <a:r>
              <a:rPr lang="en-GB" dirty="0">
                <a:solidFill>
                  <a:schemeClr val="bg1">
                    <a:lumMod val="75000"/>
                  </a:schemeClr>
                </a:solidFill>
              </a:rPr>
              <a:t>Arts &amp; Culture for Social Cohesion</a:t>
            </a:r>
          </a:p>
          <a:p>
            <a:pPr lvl="1"/>
            <a:r>
              <a:rPr lang="en-GB" dirty="0">
                <a:solidFill>
                  <a:schemeClr val="bg1">
                    <a:lumMod val="75000"/>
                  </a:schemeClr>
                </a:solidFill>
              </a:rPr>
              <a:t>Democratising Policy Solutions</a:t>
            </a:r>
          </a:p>
          <a:p>
            <a:pPr>
              <a:buFont typeface="+mj-lt"/>
              <a:buAutoNum type="arabicPeriod"/>
            </a:pPr>
            <a:r>
              <a:rPr lang="en-GB" dirty="0">
                <a:solidFill>
                  <a:schemeClr val="bg1">
                    <a:lumMod val="75000"/>
                  </a:schemeClr>
                </a:solidFill>
              </a:rPr>
              <a:t>Any Other Business</a:t>
            </a:r>
          </a:p>
          <a:p>
            <a:endParaRPr lang="en-GB" dirty="0"/>
          </a:p>
        </p:txBody>
      </p:sp>
    </p:spTree>
    <p:extLst>
      <p:ext uri="{BB962C8B-B14F-4D97-AF65-F5344CB8AC3E}">
        <p14:creationId xmlns:p14="http://schemas.microsoft.com/office/powerpoint/2010/main" val="1896834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olorful background with black text&#10;&#10;Description automatically generated">
            <a:extLst>
              <a:ext uri="{FF2B5EF4-FFF2-40B4-BE49-F238E27FC236}">
                <a16:creationId xmlns:a16="http://schemas.microsoft.com/office/drawing/2014/main" id="{489353F8-6097-73F5-677F-FA6E5E996287}"/>
              </a:ext>
            </a:extLst>
          </p:cNvPr>
          <p:cNvPicPr>
            <a:picLocks noGrp="1" noChangeAspect="1"/>
          </p:cNvPicPr>
          <p:nvPr>
            <p:ph idx="1"/>
          </p:nvPr>
        </p:nvPicPr>
        <p:blipFill>
          <a:blip r:embed="rId2"/>
          <a:stretch>
            <a:fillRect/>
          </a:stretch>
        </p:blipFill>
        <p:spPr>
          <a:xfrm>
            <a:off x="1126309" y="1215257"/>
            <a:ext cx="9941259" cy="4423859"/>
          </a:xfrm>
          <a:prstGeom prst="rect">
            <a:avLst/>
          </a:prstGeom>
        </p:spPr>
      </p:pic>
    </p:spTree>
    <p:extLst>
      <p:ext uri="{BB962C8B-B14F-4D97-AF65-F5344CB8AC3E}">
        <p14:creationId xmlns:p14="http://schemas.microsoft.com/office/powerpoint/2010/main" val="3889727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solidFill>
                  <a:schemeClr val="bg1">
                    <a:lumMod val="75000"/>
                  </a:schemeClr>
                </a:solidFill>
              </a:rPr>
              <a:t>Welcome, introductions and apologies</a:t>
            </a:r>
          </a:p>
          <a:p>
            <a:pPr>
              <a:buFont typeface="+mj-lt"/>
              <a:buAutoNum type="arabicPeriod"/>
            </a:pPr>
            <a:r>
              <a:rPr lang="en-GB" dirty="0">
                <a:solidFill>
                  <a:schemeClr val="bg1">
                    <a:lumMod val="75000"/>
                  </a:schemeClr>
                </a:solidFill>
              </a:rPr>
              <a:t>Minutes of the last meeting – </a:t>
            </a:r>
            <a:br>
              <a:rPr lang="en-GB" dirty="0">
                <a:solidFill>
                  <a:schemeClr val="bg1">
                    <a:lumMod val="75000"/>
                  </a:schemeClr>
                </a:solidFill>
              </a:rPr>
            </a:br>
            <a:r>
              <a:rPr lang="en-GB" dirty="0">
                <a:solidFill>
                  <a:schemeClr val="bg1">
                    <a:lumMod val="75000"/>
                  </a:schemeClr>
                </a:solidFill>
              </a:rPr>
              <a:t>online 23 November 2022</a:t>
            </a:r>
          </a:p>
          <a:p>
            <a:pPr>
              <a:buFont typeface="+mj-lt"/>
              <a:buAutoNum type="arabicPeriod"/>
            </a:pPr>
            <a:r>
              <a:rPr lang="en-GB" dirty="0">
                <a:solidFill>
                  <a:schemeClr val="bg1">
                    <a:lumMod val="75000"/>
                  </a:schemeClr>
                </a:solidFill>
              </a:rPr>
              <a:t>Review of the Year: Aug 2022 – July 2023</a:t>
            </a:r>
          </a:p>
          <a:p>
            <a:pPr>
              <a:buFont typeface="+mj-lt"/>
              <a:buAutoNum type="arabicPeriod"/>
            </a:pPr>
            <a:r>
              <a:rPr lang="en-GB" dirty="0">
                <a:solidFill>
                  <a:schemeClr val="bg1">
                    <a:lumMod val="75000"/>
                  </a:schemeClr>
                </a:solidFill>
              </a:rPr>
              <a:t>Budget Report 2022/23</a:t>
            </a:r>
          </a:p>
          <a:p>
            <a:pPr>
              <a:buFont typeface="+mj-lt"/>
              <a:buAutoNum type="arabicPeriod"/>
            </a:pPr>
            <a:r>
              <a:rPr lang="en-GB" dirty="0">
                <a:solidFill>
                  <a:schemeClr val="bg1">
                    <a:lumMod val="75000"/>
                  </a:schemeClr>
                </a:solidFill>
              </a:rPr>
              <a:t>Report back from Values &amp; Principles Board</a:t>
            </a:r>
          </a:p>
          <a:p>
            <a:pPr>
              <a:buFont typeface="+mj-lt"/>
              <a:buAutoNum type="arabicPeriod"/>
            </a:pPr>
            <a:r>
              <a:rPr lang="en-GB" dirty="0">
                <a:solidFill>
                  <a:schemeClr val="bg1">
                    <a:lumMod val="75000"/>
                  </a:schemeClr>
                </a:solidFill>
              </a:rPr>
              <a:t>Our Direction of Travel</a:t>
            </a:r>
          </a:p>
          <a:p>
            <a:pPr>
              <a:buFont typeface="+mj-lt"/>
              <a:buAutoNum type="arabicPeriod"/>
            </a:pPr>
            <a:r>
              <a:rPr lang="en-GB" dirty="0">
                <a:solidFill>
                  <a:schemeClr val="bg1">
                    <a:lumMod val="75000"/>
                  </a:schemeClr>
                </a:solidFill>
                <a:highlight>
                  <a:srgbClr val="FFFF00"/>
                </a:highlight>
              </a:rPr>
              <a:t>Launch of 2024 funding round</a:t>
            </a:r>
          </a:p>
          <a:p>
            <a:pPr>
              <a:buFont typeface="+mj-lt"/>
              <a:buAutoNum type="arabicPeriod"/>
            </a:pPr>
            <a:r>
              <a:rPr lang="en-GB" dirty="0">
                <a:solidFill>
                  <a:schemeClr val="bg1">
                    <a:lumMod val="75000"/>
                  </a:schemeClr>
                </a:solidFill>
              </a:rPr>
              <a:t>Policy Lab Report Launches</a:t>
            </a:r>
          </a:p>
          <a:p>
            <a:pPr lvl="1"/>
            <a:r>
              <a:rPr lang="en-GB" dirty="0">
                <a:solidFill>
                  <a:schemeClr val="bg1">
                    <a:lumMod val="75000"/>
                  </a:schemeClr>
                </a:solidFill>
              </a:rPr>
              <a:t>Arts &amp; Culture for Social Cohesion</a:t>
            </a:r>
          </a:p>
          <a:p>
            <a:pPr lvl="1"/>
            <a:r>
              <a:rPr lang="en-GB" dirty="0">
                <a:solidFill>
                  <a:schemeClr val="bg1">
                    <a:lumMod val="75000"/>
                  </a:schemeClr>
                </a:solidFill>
              </a:rPr>
              <a:t>Democratising Policy Solutions</a:t>
            </a:r>
          </a:p>
          <a:p>
            <a:pPr>
              <a:buFont typeface="+mj-lt"/>
              <a:buAutoNum type="arabicPeriod"/>
            </a:pPr>
            <a:r>
              <a:rPr lang="en-GB" dirty="0">
                <a:solidFill>
                  <a:schemeClr val="bg1">
                    <a:lumMod val="75000"/>
                  </a:schemeClr>
                </a:solidFill>
              </a:rPr>
              <a:t>Any Other Business</a:t>
            </a:r>
          </a:p>
          <a:p>
            <a:endParaRPr lang="en-GB" dirty="0"/>
          </a:p>
        </p:txBody>
      </p:sp>
    </p:spTree>
    <p:extLst>
      <p:ext uri="{BB962C8B-B14F-4D97-AF65-F5344CB8AC3E}">
        <p14:creationId xmlns:p14="http://schemas.microsoft.com/office/powerpoint/2010/main" val="969995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a:bodyPr>
          <a:lstStyle/>
          <a:p>
            <a:pPr lvl="0">
              <a:lnSpc>
                <a:spcPct val="90000"/>
              </a:lnSpc>
            </a:pPr>
            <a:r>
              <a:rPr lang="en-GB" sz="4000" dirty="0">
                <a:solidFill>
                  <a:schemeClr val="tx1"/>
                </a:solidFill>
                <a:latin typeface="+mj-lt"/>
              </a:rPr>
              <a:t>@PCassidy29| @inverclyde</a:t>
            </a:r>
            <a:endParaRPr lang="en-GB" sz="4000"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3"/>
          <a:stretch>
            <a:fillRect/>
          </a:stretch>
        </p:blipFill>
        <p:spPr>
          <a:xfrm>
            <a:off x="3919355" y="5703664"/>
            <a:ext cx="4533806" cy="1028883"/>
          </a:xfrm>
          <a:prstGeom prst="rect">
            <a:avLst/>
          </a:prstGeom>
        </p:spPr>
      </p:pic>
      <p:sp>
        <p:nvSpPr>
          <p:cNvPr id="36" name="TextBox 35">
            <a:extLst>
              <a:ext uri="{FF2B5EF4-FFF2-40B4-BE49-F238E27FC236}">
                <a16:creationId xmlns:a16="http://schemas.microsoft.com/office/drawing/2014/main" id="{FDC879B5-AEE0-3448-92AB-2EF9D8BB42FA}"/>
              </a:ext>
            </a:extLst>
          </p:cNvPr>
          <p:cNvSpPr txBox="1"/>
          <p:nvPr/>
        </p:nvSpPr>
        <p:spPr>
          <a:xfrm>
            <a:off x="2452643" y="1244291"/>
            <a:ext cx="7259777" cy="2197525"/>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Light" panose="020F0302020204030204"/>
                <a:ea typeface="+mn-ea"/>
                <a:cs typeface="+mn-cs"/>
              </a:rPr>
              <a:t>Cllr Paul Cassidy</a:t>
            </a:r>
          </a:p>
          <a:p>
            <a:pPr marL="0" marR="0" lvl="0" indent="0" algn="l" defTabSz="914400" rtl="0" eaLnBrk="1" fontAlgn="auto" latinLnBrk="0" hangingPunct="1">
              <a:lnSpc>
                <a:spcPct val="90000"/>
              </a:lnSpc>
              <a:spcBef>
                <a:spcPts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Member of CCIN Executive Oversight Committee</a:t>
            </a:r>
            <a:b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n-ea"/>
                <a:cs typeface="+mn-cs"/>
              </a:rPr>
              <a:t>Vice Convenor Environment and Regeneration Inverclyde Council</a:t>
            </a:r>
          </a:p>
        </p:txBody>
      </p:sp>
      <p:sp>
        <p:nvSpPr>
          <p:cNvPr id="38" name="TextBox 37">
            <a:extLst>
              <a:ext uri="{FF2B5EF4-FFF2-40B4-BE49-F238E27FC236}">
                <a16:creationId xmlns:a16="http://schemas.microsoft.com/office/drawing/2014/main" id="{C7A3BDDF-2C4A-7841-A3E0-9F9F4F3B7214}"/>
              </a:ext>
            </a:extLst>
          </p:cNvPr>
          <p:cNvSpPr txBox="1"/>
          <p:nvPr/>
        </p:nvSpPr>
        <p:spPr>
          <a:xfrm>
            <a:off x="8877993" y="1290909"/>
            <a:ext cx="14555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4116"/>
                </a:solidFill>
                <a:effectLst/>
                <a:uLnTx/>
                <a:uFillTx/>
                <a:latin typeface="Calibri Light" panose="020F0302020204030204"/>
                <a:ea typeface="+mn-ea"/>
                <a:cs typeface="+mn-cs"/>
              </a:rPr>
              <a:t>ITEM 7</a:t>
            </a:r>
          </a:p>
        </p:txBody>
      </p:sp>
    </p:spTree>
    <p:extLst>
      <p:ext uri="{BB962C8B-B14F-4D97-AF65-F5344CB8AC3E}">
        <p14:creationId xmlns:p14="http://schemas.microsoft.com/office/powerpoint/2010/main" val="614088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4957FCF-0BCE-9648-BF6A-1578703BC2C4}"/>
              </a:ext>
            </a:extLst>
          </p:cNvPr>
          <p:cNvSpPr>
            <a:spLocks noGrp="1"/>
          </p:cNvSpPr>
          <p:nvPr>
            <p:ph type="ctrTitle"/>
          </p:nvPr>
        </p:nvSpPr>
        <p:spPr>
          <a:xfrm>
            <a:off x="1848465" y="3298722"/>
            <a:ext cx="8495070" cy="1784402"/>
          </a:xfrm>
        </p:spPr>
        <p:txBody>
          <a:bodyPr anchor="b">
            <a:normAutofit/>
          </a:bodyPr>
          <a:lstStyle/>
          <a:p>
            <a:r>
              <a:rPr lang="en-GB" dirty="0">
                <a:solidFill>
                  <a:srgbClr val="FFFFFF"/>
                </a:solidFill>
              </a:rPr>
              <a:t>Policy Labs and Prototypes 2024</a:t>
            </a:r>
          </a:p>
        </p:txBody>
      </p:sp>
      <p:sp>
        <p:nvSpPr>
          <p:cNvPr id="15" name="Oval 14">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Lightbulb">
            <a:extLst>
              <a:ext uri="{FF2B5EF4-FFF2-40B4-BE49-F238E27FC236}">
                <a16:creationId xmlns:a16="http://schemas.microsoft.com/office/drawing/2014/main" id="{8FB7AA3F-8205-4C48-B609-D3210BC264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08264" y="1371601"/>
            <a:ext cx="1175474" cy="1175474"/>
          </a:xfrm>
          <a:prstGeom prst="rect">
            <a:avLst/>
          </a:prstGeom>
        </p:spPr>
      </p:pic>
    </p:spTree>
    <p:extLst>
      <p:ext uri="{BB962C8B-B14F-4D97-AF65-F5344CB8AC3E}">
        <p14:creationId xmlns:p14="http://schemas.microsoft.com/office/powerpoint/2010/main" val="875907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67F88-06B5-4439-911D-C951F8110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12" name="Group 11">
            <a:extLst>
              <a:ext uri="{FF2B5EF4-FFF2-40B4-BE49-F238E27FC236}">
                <a16:creationId xmlns:a16="http://schemas.microsoft.com/office/drawing/2014/main" id="{4485C171-EE3D-4AE2-9706-A1AF2C5C70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2811AFD4-570F-4E20-8614-2746F420F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E368594D-7575-410B-98B6-199DBA996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F5932F78-FFAA-4915-BD6F-2464F6833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CB23AD77-8497-4678-ADD7-946F9A042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54B95D13-24A3-4500-818B-AE0DF1B5A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305ADAE1-E66F-469E-A78B-32EAAC314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BDC65350-934E-4180-B680-685DCE9822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3B8C9579-965B-43C5-9B97-C56EC1F6DD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DA91F3E3-E203-422F-889B-A681E96772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3A890787-66CC-412E-96B6-BC549AD7D0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A007286B-E55F-480C-AC20-06C86D29BB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C43576BF-BBE6-41CD-93B1-B3C20AB63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09D9E482-40E0-41A7-B23A-14E83B8E0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D7C35843-0262-4F1E-8AA4-36506961A3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CAD98B67-C8AA-4A33-BCAF-95A6093A75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8AE9E93F-CE06-490F-8938-6F52DCF11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FA2E943A-2193-4980-8887-DAB643B747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FD69D4F6-DCBA-4E51-A057-646AA21FBD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EA3C6C68-0C4D-4DC4-A11B-771D4E1667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33" name="Group 32">
            <a:extLst>
              <a:ext uri="{FF2B5EF4-FFF2-40B4-BE49-F238E27FC236}">
                <a16:creationId xmlns:a16="http://schemas.microsoft.com/office/drawing/2014/main" id="{2048E233-6FC2-4C8B-9D58-7BF905F207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3893141"/>
            <a:ext cx="8845667" cy="1771275"/>
            <a:chOff x="1669293" y="3893141"/>
            <a:chExt cx="8845667" cy="1771275"/>
          </a:xfrm>
        </p:grpSpPr>
        <p:sp>
          <p:nvSpPr>
            <p:cNvPr id="34" name="Isosceles Triangle 39">
              <a:extLst>
                <a:ext uri="{FF2B5EF4-FFF2-40B4-BE49-F238E27FC236}">
                  <a16:creationId xmlns:a16="http://schemas.microsoft.com/office/drawing/2014/main" id="{6A59D772-1582-4EE9-AF73-CFA39DD55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A9DAD954-26FF-4096-BC50-57B67D49E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 name="Title 3"/>
          <p:cNvSpPr>
            <a:spLocks noGrp="1"/>
          </p:cNvSpPr>
          <p:nvPr>
            <p:ph type="ctrTitle"/>
          </p:nvPr>
        </p:nvSpPr>
        <p:spPr>
          <a:xfrm>
            <a:off x="1759236" y="3980237"/>
            <a:ext cx="8672295" cy="727748"/>
          </a:xfrm>
        </p:spPr>
        <p:txBody>
          <a:bodyPr>
            <a:normAutofit/>
          </a:bodyPr>
          <a:lstStyle/>
          <a:p>
            <a:br>
              <a:rPr lang="en-GB" sz="1900"/>
            </a:br>
            <a:endParaRPr lang="en-GB" sz="1900"/>
          </a:p>
        </p:txBody>
      </p:sp>
      <p:sp>
        <p:nvSpPr>
          <p:cNvPr id="5" name="Text Placeholder 4"/>
          <p:cNvSpPr>
            <a:spLocks noGrp="1"/>
          </p:cNvSpPr>
          <p:nvPr>
            <p:ph type="subTitle" idx="1"/>
          </p:nvPr>
        </p:nvSpPr>
        <p:spPr>
          <a:xfrm>
            <a:off x="1759237" y="3980235"/>
            <a:ext cx="8673427" cy="1250387"/>
          </a:xfrm>
        </p:spPr>
        <p:txBody>
          <a:bodyPr>
            <a:normAutofit fontScale="92500" lnSpcReduction="10000"/>
          </a:bodyPr>
          <a:lstStyle/>
          <a:p>
            <a:pPr lvl="0">
              <a:lnSpc>
                <a:spcPct val="90000"/>
              </a:lnSpc>
            </a:pPr>
            <a:r>
              <a:rPr lang="en-GB" sz="3200" dirty="0">
                <a:latin typeface="+mj-lt"/>
              </a:rPr>
              <a:t>Councillor Louise Gittins</a:t>
            </a:r>
          </a:p>
          <a:p>
            <a:pPr lvl="0">
              <a:lnSpc>
                <a:spcPct val="90000"/>
              </a:lnSpc>
            </a:pPr>
            <a:r>
              <a:rPr lang="en-GB" sz="3200" dirty="0">
                <a:latin typeface="+mj-lt"/>
              </a:rPr>
              <a:t>Chair of CCIN &amp; Leader of Cheshire West &amp; Chester</a:t>
            </a:r>
          </a:p>
          <a:p>
            <a:pPr lvl="0">
              <a:lnSpc>
                <a:spcPct val="90000"/>
              </a:lnSpc>
            </a:pPr>
            <a:r>
              <a:rPr lang="en-GB">
                <a:solidFill>
                  <a:schemeClr val="tx1"/>
                </a:solidFill>
                <a:latin typeface="+mj-lt"/>
              </a:rPr>
              <a:t>@weezegee | </a:t>
            </a:r>
            <a:r>
              <a:rPr lang="en-GB" dirty="0">
                <a:solidFill>
                  <a:schemeClr val="tx1"/>
                </a:solidFill>
                <a:latin typeface="+mj-lt"/>
              </a:rPr>
              <a:t>@CoopInnovation</a:t>
            </a:r>
            <a:endParaRPr lang="en-GB" dirty="0">
              <a:latin typeface="+mj-lt"/>
            </a:endParaRPr>
          </a:p>
          <a:p>
            <a:pPr>
              <a:lnSpc>
                <a:spcPct val="90000"/>
              </a:lnSpc>
            </a:pPr>
            <a:endParaRPr lang="en-GB" sz="500" dirty="0"/>
          </a:p>
        </p:txBody>
      </p:sp>
      <p:sp>
        <p:nvSpPr>
          <p:cNvPr id="37" name="Rectangle 36">
            <a:extLst>
              <a:ext uri="{FF2B5EF4-FFF2-40B4-BE49-F238E27FC236}">
                <a16:creationId xmlns:a16="http://schemas.microsoft.com/office/drawing/2014/main" id="{9FBE1E17-25A4-4959-ACBC-0A2C39D6E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8032" y="1179555"/>
            <a:ext cx="8850737" cy="262144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CDE4B8EB-C58E-6845-86B0-EB5A4D7D3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387" y="1571804"/>
            <a:ext cx="8513483" cy="1851682"/>
          </a:xfrm>
          <a:prstGeom prst="rect">
            <a:avLst/>
          </a:prstGeom>
          <a:ln w="12700">
            <a:noFill/>
          </a:ln>
        </p:spPr>
      </p:pic>
      <p:pic>
        <p:nvPicPr>
          <p:cNvPr id="32" name="Picture 31" descr="A picture containing clipart&#10;&#10;Description automatically generated">
            <a:extLst>
              <a:ext uri="{FF2B5EF4-FFF2-40B4-BE49-F238E27FC236}">
                <a16:creationId xmlns:a16="http://schemas.microsoft.com/office/drawing/2014/main" id="{7DEF56A8-3CA0-3B4F-B1D2-3965358FF884}"/>
              </a:ext>
            </a:extLst>
          </p:cNvPr>
          <p:cNvPicPr>
            <a:picLocks noChangeAspect="1"/>
          </p:cNvPicPr>
          <p:nvPr/>
        </p:nvPicPr>
        <p:blipFill>
          <a:blip r:embed="rId4"/>
          <a:stretch>
            <a:fillRect/>
          </a:stretch>
        </p:blipFill>
        <p:spPr>
          <a:xfrm>
            <a:off x="3919355" y="5703664"/>
            <a:ext cx="4533806" cy="1028883"/>
          </a:xfrm>
          <a:prstGeom prst="rect">
            <a:avLst/>
          </a:prstGeom>
        </p:spPr>
      </p:pic>
    </p:spTree>
    <p:extLst>
      <p:ext uri="{BB962C8B-B14F-4D97-AF65-F5344CB8AC3E}">
        <p14:creationId xmlns:p14="http://schemas.microsoft.com/office/powerpoint/2010/main" val="1772879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9">
            <a:extLst>
              <a:ext uri="{FF2B5EF4-FFF2-40B4-BE49-F238E27FC236}">
                <a16:creationId xmlns:a16="http://schemas.microsoft.com/office/drawing/2014/main" id="{21331AC4-B1A0-4627-B7C9-95A05C6CD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38" y="290552"/>
            <a:ext cx="11158648" cy="62768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6" name="Group 11">
            <a:extLst>
              <a:ext uri="{FF2B5EF4-FFF2-40B4-BE49-F238E27FC236}">
                <a16:creationId xmlns:a16="http://schemas.microsoft.com/office/drawing/2014/main" id="{5E4D8A22-46CE-4EBE-8DBD-AB4CF6E9BF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4401" y="290552"/>
            <a:ext cx="11517816" cy="6272538"/>
            <a:chOff x="-417513" y="0"/>
            <a:chExt cx="12584114" cy="6853238"/>
          </a:xfrm>
        </p:grpSpPr>
        <p:sp>
          <p:nvSpPr>
            <p:cNvPr id="13" name="Freeform 5">
              <a:extLst>
                <a:ext uri="{FF2B5EF4-FFF2-40B4-BE49-F238E27FC236}">
                  <a16:creationId xmlns:a16="http://schemas.microsoft.com/office/drawing/2014/main" id="{1479A08C-A93A-45DC-AEF7-63855A74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4" name="Freeform 6">
              <a:extLst>
                <a:ext uri="{FF2B5EF4-FFF2-40B4-BE49-F238E27FC236}">
                  <a16:creationId xmlns:a16="http://schemas.microsoft.com/office/drawing/2014/main" id="{8542C76B-30E9-465B-8849-FB9354BED1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5" name="Freeform 7">
              <a:extLst>
                <a:ext uri="{FF2B5EF4-FFF2-40B4-BE49-F238E27FC236}">
                  <a16:creationId xmlns:a16="http://schemas.microsoft.com/office/drawing/2014/main" id="{0EB6D4E8-9B0E-424A-804B-06065EA87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6" name="Freeform 8">
              <a:extLst>
                <a:ext uri="{FF2B5EF4-FFF2-40B4-BE49-F238E27FC236}">
                  <a16:creationId xmlns:a16="http://schemas.microsoft.com/office/drawing/2014/main" id="{0CDEFB8B-F4EC-4591-9608-132B08EDC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7" name="Freeform 9">
              <a:extLst>
                <a:ext uri="{FF2B5EF4-FFF2-40B4-BE49-F238E27FC236}">
                  <a16:creationId xmlns:a16="http://schemas.microsoft.com/office/drawing/2014/main" id="{80D92B71-BB0A-4E5C-BF79-E27228D150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8" name="Freeform 10">
              <a:extLst>
                <a:ext uri="{FF2B5EF4-FFF2-40B4-BE49-F238E27FC236}">
                  <a16:creationId xmlns:a16="http://schemas.microsoft.com/office/drawing/2014/main" id="{B9113154-4CBD-4CD6-BAB5-FFEA2724C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19" name="Freeform 11">
              <a:extLst>
                <a:ext uri="{FF2B5EF4-FFF2-40B4-BE49-F238E27FC236}">
                  <a16:creationId xmlns:a16="http://schemas.microsoft.com/office/drawing/2014/main" id="{4EEC5A2D-013C-41E8-8A01-28A1C62E93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0" name="Freeform 12">
              <a:extLst>
                <a:ext uri="{FF2B5EF4-FFF2-40B4-BE49-F238E27FC236}">
                  <a16:creationId xmlns:a16="http://schemas.microsoft.com/office/drawing/2014/main" id="{95408E9F-8928-45F7-9D18-800C5A9F82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1" name="Freeform 13">
              <a:extLst>
                <a:ext uri="{FF2B5EF4-FFF2-40B4-BE49-F238E27FC236}">
                  <a16:creationId xmlns:a16="http://schemas.microsoft.com/office/drawing/2014/main" id="{752ABBED-5F8C-47E4-A11E-69BB0E512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2" name="Freeform 14">
              <a:extLst>
                <a:ext uri="{FF2B5EF4-FFF2-40B4-BE49-F238E27FC236}">
                  <a16:creationId xmlns:a16="http://schemas.microsoft.com/office/drawing/2014/main" id="{048EEA6B-C380-4396-B922-4DB7DBCB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3" name="Freeform 15">
              <a:extLst>
                <a:ext uri="{FF2B5EF4-FFF2-40B4-BE49-F238E27FC236}">
                  <a16:creationId xmlns:a16="http://schemas.microsoft.com/office/drawing/2014/main" id="{1D1A353F-36F1-4BA2-904D-D90FA1338A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4" name="Freeform 16">
              <a:extLst>
                <a:ext uri="{FF2B5EF4-FFF2-40B4-BE49-F238E27FC236}">
                  <a16:creationId xmlns:a16="http://schemas.microsoft.com/office/drawing/2014/main" id="{860AA00A-0E51-41CC-A952-1E13D7584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5" name="Freeform 17">
              <a:extLst>
                <a:ext uri="{FF2B5EF4-FFF2-40B4-BE49-F238E27FC236}">
                  <a16:creationId xmlns:a16="http://schemas.microsoft.com/office/drawing/2014/main" id="{2DC0BA30-2C7D-46B2-B808-831FEBE20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6" name="Freeform 18">
              <a:extLst>
                <a:ext uri="{FF2B5EF4-FFF2-40B4-BE49-F238E27FC236}">
                  <a16:creationId xmlns:a16="http://schemas.microsoft.com/office/drawing/2014/main" id="{08BEC50E-A9C1-4E74-ABE2-B205E476C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7" name="Freeform 19">
              <a:extLst>
                <a:ext uri="{FF2B5EF4-FFF2-40B4-BE49-F238E27FC236}">
                  <a16:creationId xmlns:a16="http://schemas.microsoft.com/office/drawing/2014/main" id="{58459F76-F434-4BDB-B86C-5969972934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8" name="Freeform 20">
              <a:extLst>
                <a:ext uri="{FF2B5EF4-FFF2-40B4-BE49-F238E27FC236}">
                  <a16:creationId xmlns:a16="http://schemas.microsoft.com/office/drawing/2014/main" id="{27FE7C25-5F4B-47CF-8BD6-011016565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29" name="Freeform 21">
              <a:extLst>
                <a:ext uri="{FF2B5EF4-FFF2-40B4-BE49-F238E27FC236}">
                  <a16:creationId xmlns:a16="http://schemas.microsoft.com/office/drawing/2014/main" id="{44B031CB-48DB-4D21-94A5-D142A268C3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0" name="Freeform 22">
              <a:extLst>
                <a:ext uri="{FF2B5EF4-FFF2-40B4-BE49-F238E27FC236}">
                  <a16:creationId xmlns:a16="http://schemas.microsoft.com/office/drawing/2014/main" id="{21F60125-8FB9-4362-AE52-574C6A8E4B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1" name="Freeform 23">
              <a:extLst>
                <a:ext uri="{FF2B5EF4-FFF2-40B4-BE49-F238E27FC236}">
                  <a16:creationId xmlns:a16="http://schemas.microsoft.com/office/drawing/2014/main" id="{83863DF3-81E1-4B27-AA1F-51A1D9194D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2" name="Freeform 24">
              <a:extLst>
                <a:ext uri="{FF2B5EF4-FFF2-40B4-BE49-F238E27FC236}">
                  <a16:creationId xmlns:a16="http://schemas.microsoft.com/office/drawing/2014/main" id="{1E9F0B37-792A-4120-8BB7-26EFAA9DAE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3" name="Freeform 25">
              <a:extLst>
                <a:ext uri="{FF2B5EF4-FFF2-40B4-BE49-F238E27FC236}">
                  <a16:creationId xmlns:a16="http://schemas.microsoft.com/office/drawing/2014/main" id="{51DB02BB-7093-4681-BBA3-7C4316C1B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3692" tIns="41846" rIns="83692" bIns="41846" numCol="1" anchor="t" anchorCtr="0" compatLnSpc="1">
              <a:prstTxWarp prst="textNoShape">
                <a:avLst/>
              </a:prstTxWarp>
            </a:bodyPr>
            <a:lstStyle/>
            <a:p>
              <a:pPr marL="0" marR="0" lvl="0" indent="0" algn="l" defTabSz="836950"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sp>
        <p:nvSpPr>
          <p:cNvPr id="2" name="Title 1">
            <a:extLst>
              <a:ext uri="{FF2B5EF4-FFF2-40B4-BE49-F238E27FC236}">
                <a16:creationId xmlns:a16="http://schemas.microsoft.com/office/drawing/2014/main" id="{A16CC37D-76B1-E94A-AA6A-652AFD3CB411}"/>
              </a:ext>
            </a:extLst>
          </p:cNvPr>
          <p:cNvSpPr>
            <a:spLocks noGrp="1"/>
          </p:cNvSpPr>
          <p:nvPr>
            <p:ph type="title"/>
          </p:nvPr>
        </p:nvSpPr>
        <p:spPr>
          <a:xfrm>
            <a:off x="2126754" y="1021742"/>
            <a:ext cx="7938496" cy="960064"/>
          </a:xfrm>
        </p:spPr>
        <p:txBody>
          <a:bodyPr>
            <a:normAutofit fontScale="90000"/>
          </a:bodyPr>
          <a:lstStyle/>
          <a:p>
            <a:r>
              <a:rPr lang="en-US" dirty="0">
                <a:solidFill>
                  <a:schemeClr val="tx1"/>
                </a:solidFill>
              </a:rPr>
              <a:t>CCIN Policy Lab &amp; Prototype funded projects</a:t>
            </a:r>
          </a:p>
        </p:txBody>
      </p:sp>
      <p:graphicFrame>
        <p:nvGraphicFramePr>
          <p:cNvPr id="37" name="Content Placeholder 2">
            <a:extLst>
              <a:ext uri="{FF2B5EF4-FFF2-40B4-BE49-F238E27FC236}">
                <a16:creationId xmlns:a16="http://schemas.microsoft.com/office/drawing/2014/main" id="{B2916F26-78F6-41BA-984C-CB2BE8C05A16}"/>
              </a:ext>
            </a:extLst>
          </p:cNvPr>
          <p:cNvGraphicFramePr>
            <a:graphicFrameLocks noGrp="1"/>
          </p:cNvGraphicFramePr>
          <p:nvPr>
            <p:ph idx="1"/>
            <p:extLst>
              <p:ext uri="{D42A27DB-BD31-4B8C-83A1-F6EECF244321}">
                <p14:modId xmlns:p14="http://schemas.microsoft.com/office/powerpoint/2010/main" val="770664109"/>
              </p:ext>
            </p:extLst>
          </p:nvPr>
        </p:nvGraphicFramePr>
        <p:xfrm>
          <a:off x="1255817" y="2112825"/>
          <a:ext cx="9680368" cy="38216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4159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0913-7D5B-744B-ABAF-73258F4CB45E}"/>
              </a:ext>
            </a:extLst>
          </p:cNvPr>
          <p:cNvSpPr>
            <a:spLocks noGrp="1"/>
          </p:cNvSpPr>
          <p:nvPr>
            <p:ph type="title"/>
          </p:nvPr>
        </p:nvSpPr>
        <p:spPr>
          <a:xfrm>
            <a:off x="838200" y="374361"/>
            <a:ext cx="10515600" cy="1325563"/>
          </a:xfrm>
        </p:spPr>
        <p:txBody>
          <a:bodyPr/>
          <a:lstStyle/>
          <a:p>
            <a:r>
              <a:rPr lang="en-GB" dirty="0"/>
              <a:t>Key points of 2024 process</a:t>
            </a:r>
          </a:p>
        </p:txBody>
      </p:sp>
      <p:graphicFrame>
        <p:nvGraphicFramePr>
          <p:cNvPr id="5" name="Content Placeholder 2">
            <a:extLst>
              <a:ext uri="{FF2B5EF4-FFF2-40B4-BE49-F238E27FC236}">
                <a16:creationId xmlns:a16="http://schemas.microsoft.com/office/drawing/2014/main" id="{4CC15C02-9043-4CD2-A777-E2D713074E23}"/>
              </a:ext>
            </a:extLst>
          </p:cNvPr>
          <p:cNvGraphicFramePr>
            <a:graphicFrameLocks noGrp="1"/>
          </p:cNvGraphicFramePr>
          <p:nvPr>
            <p:ph idx="1"/>
            <p:extLst>
              <p:ext uri="{D42A27DB-BD31-4B8C-83A1-F6EECF244321}">
                <p14:modId xmlns:p14="http://schemas.microsoft.com/office/powerpoint/2010/main" val="2476963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5329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Empty speech bubbles">
            <a:extLst>
              <a:ext uri="{FF2B5EF4-FFF2-40B4-BE49-F238E27FC236}">
                <a16:creationId xmlns:a16="http://schemas.microsoft.com/office/drawing/2014/main" id="{52FADF99-21CC-E35D-0044-A70EF4CD59CA}"/>
              </a:ext>
            </a:extLst>
          </p:cNvPr>
          <p:cNvPicPr>
            <a:picLocks noChangeAspect="1"/>
          </p:cNvPicPr>
          <p:nvPr/>
        </p:nvPicPr>
        <p:blipFill rotWithShape="1">
          <a:blip r:embed="rId2"/>
          <a:srcRect l="1" r="5882" b="-1"/>
          <a:stretch/>
        </p:blipFill>
        <p:spPr>
          <a:xfrm>
            <a:off x="2522356" y="10"/>
            <a:ext cx="9669642" cy="6857990"/>
          </a:xfrm>
          <a:prstGeom prst="rect">
            <a:avLst/>
          </a:prstGeom>
        </p:spPr>
      </p:pic>
      <p:sp>
        <p:nvSpPr>
          <p:cNvPr id="62" name="Rectangle 6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DB5146-237B-E94A-BD87-6481AD95E889}"/>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a:t>We want to hear your ideas</a:t>
            </a:r>
            <a:endParaRPr lang="en-US" sz="4000"/>
          </a:p>
        </p:txBody>
      </p:sp>
      <p:sp>
        <p:nvSpPr>
          <p:cNvPr id="4" name="TextBox 3">
            <a:extLst>
              <a:ext uri="{FF2B5EF4-FFF2-40B4-BE49-F238E27FC236}">
                <a16:creationId xmlns:a16="http://schemas.microsoft.com/office/drawing/2014/main" id="{18FB000E-68A1-590E-41FA-A94B39F70041}"/>
              </a:ext>
            </a:extLst>
          </p:cNvPr>
          <p:cNvSpPr txBox="1"/>
          <p:nvPr/>
        </p:nvSpPr>
        <p:spPr>
          <a:xfrm>
            <a:off x="838200" y="2434201"/>
            <a:ext cx="3822189" cy="3742762"/>
          </a:xfrm>
          <a:prstGeom prst="rect">
            <a:avLst/>
          </a:prstGeom>
        </p:spPr>
        <p:txBody>
          <a:bodyPr vert="horz" lIns="91440" tIns="45720" rIns="91440" bIns="45720" rtlCol="0">
            <a:normAutofit/>
          </a:bodyPr>
          <a:lstStyle/>
          <a:p>
            <a:pPr>
              <a:lnSpc>
                <a:spcPct val="90000"/>
              </a:lnSpc>
              <a:spcAft>
                <a:spcPts val="600"/>
              </a:spcAft>
            </a:pPr>
            <a:r>
              <a:rPr lang="en-US" sz="2000" dirty="0"/>
              <a:t>There is no limit to the number of Policy Labs you are engaged in BUT you can only lead on one</a:t>
            </a:r>
          </a:p>
        </p:txBody>
      </p:sp>
    </p:spTree>
    <p:extLst>
      <p:ext uri="{BB962C8B-B14F-4D97-AF65-F5344CB8AC3E}">
        <p14:creationId xmlns:p14="http://schemas.microsoft.com/office/powerpoint/2010/main" val="228351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BB0479-AD80-296C-AB41-90782298B5D6}"/>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Timetable for 2024 Bids</a:t>
            </a:r>
          </a:p>
        </p:txBody>
      </p:sp>
      <p:sp>
        <p:nvSpPr>
          <p:cNvPr id="12" name="Rectangle: Rounded Corners 11">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4">
            <a:extLst>
              <a:ext uri="{FF2B5EF4-FFF2-40B4-BE49-F238E27FC236}">
                <a16:creationId xmlns:a16="http://schemas.microsoft.com/office/drawing/2014/main" id="{FD8A8383-ED99-785D-219D-23568B7D2A58}"/>
              </a:ext>
            </a:extLst>
          </p:cNvPr>
          <p:cNvGraphicFramePr>
            <a:graphicFrameLocks noGrp="1"/>
          </p:cNvGraphicFramePr>
          <p:nvPr>
            <p:ph idx="1"/>
            <p:extLst>
              <p:ext uri="{D42A27DB-BD31-4B8C-83A1-F6EECF244321}">
                <p14:modId xmlns:p14="http://schemas.microsoft.com/office/powerpoint/2010/main" val="2888861794"/>
              </p:ext>
            </p:extLst>
          </p:nvPr>
        </p:nvGraphicFramePr>
        <p:xfrm>
          <a:off x="838200" y="2154862"/>
          <a:ext cx="10515601" cy="3643438"/>
        </p:xfrm>
        <a:graphic>
          <a:graphicData uri="http://schemas.openxmlformats.org/drawingml/2006/table">
            <a:tbl>
              <a:tblPr firstRow="1" bandRow="1">
                <a:tableStyleId>{5C22544A-7EE6-4342-B048-85BDC9FD1C3A}</a:tableStyleId>
              </a:tblPr>
              <a:tblGrid>
                <a:gridCol w="5023955">
                  <a:extLst>
                    <a:ext uri="{9D8B030D-6E8A-4147-A177-3AD203B41FA5}">
                      <a16:colId xmlns:a16="http://schemas.microsoft.com/office/drawing/2014/main" val="2683917649"/>
                    </a:ext>
                  </a:extLst>
                </a:gridCol>
                <a:gridCol w="5491646">
                  <a:extLst>
                    <a:ext uri="{9D8B030D-6E8A-4147-A177-3AD203B41FA5}">
                      <a16:colId xmlns:a16="http://schemas.microsoft.com/office/drawing/2014/main" val="112771378"/>
                    </a:ext>
                  </a:extLst>
                </a:gridCol>
              </a:tblGrid>
              <a:tr h="456640">
                <a:tc>
                  <a:txBody>
                    <a:bodyPr/>
                    <a:lstStyle/>
                    <a:p>
                      <a:r>
                        <a:rPr lang="en-GB" sz="2000"/>
                        <a:t>Dates</a:t>
                      </a:r>
                    </a:p>
                  </a:txBody>
                  <a:tcPr marL="123275" marR="123275" marT="61637" marB="61637"/>
                </a:tc>
                <a:tc>
                  <a:txBody>
                    <a:bodyPr/>
                    <a:lstStyle/>
                    <a:p>
                      <a:endParaRPr lang="en-US" sz="1300" dirty="0"/>
                    </a:p>
                  </a:txBody>
                  <a:tcPr marL="65796" marR="65796" marT="32898" marB="32898"/>
                </a:tc>
                <a:extLst>
                  <a:ext uri="{0D108BD9-81ED-4DB2-BD59-A6C34878D82A}">
                    <a16:rowId xmlns:a16="http://schemas.microsoft.com/office/drawing/2014/main" val="3884968408"/>
                  </a:ext>
                </a:extLst>
              </a:tr>
              <a:tr h="456640">
                <a:tc>
                  <a:txBody>
                    <a:bodyPr/>
                    <a:lstStyle/>
                    <a:p>
                      <a:r>
                        <a:rPr lang="en-GB" sz="2000"/>
                        <a:t>2 Nov 2023</a:t>
                      </a:r>
                    </a:p>
                  </a:txBody>
                  <a:tcPr marL="123275" marR="123275" marT="61637" marB="61637"/>
                </a:tc>
                <a:tc>
                  <a:txBody>
                    <a:bodyPr/>
                    <a:lstStyle/>
                    <a:p>
                      <a:r>
                        <a:rPr lang="en-GB" sz="2000"/>
                        <a:t>Launch</a:t>
                      </a:r>
                    </a:p>
                  </a:txBody>
                  <a:tcPr marL="123275" marR="123275" marT="61637" marB="61637"/>
                </a:tc>
                <a:extLst>
                  <a:ext uri="{0D108BD9-81ED-4DB2-BD59-A6C34878D82A}">
                    <a16:rowId xmlns:a16="http://schemas.microsoft.com/office/drawing/2014/main" val="397952046"/>
                  </a:ext>
                </a:extLst>
              </a:tr>
              <a:tr h="456640">
                <a:tc>
                  <a:txBody>
                    <a:bodyPr/>
                    <a:lstStyle/>
                    <a:p>
                      <a:r>
                        <a:rPr lang="en-GB" sz="2000">
                          <a:highlight>
                            <a:srgbClr val="FFFF00"/>
                          </a:highlight>
                        </a:rPr>
                        <a:t>5 Feb 2024</a:t>
                      </a:r>
                    </a:p>
                  </a:txBody>
                  <a:tcPr marL="123275" marR="123275" marT="61637" marB="61637"/>
                </a:tc>
                <a:tc>
                  <a:txBody>
                    <a:bodyPr/>
                    <a:lstStyle/>
                    <a:p>
                      <a:r>
                        <a:rPr lang="en-GB" sz="2000" dirty="0">
                          <a:highlight>
                            <a:srgbClr val="FFFF00"/>
                          </a:highlight>
                        </a:rPr>
                        <a:t>Closing date for submission of all Bids</a:t>
                      </a:r>
                    </a:p>
                  </a:txBody>
                  <a:tcPr marL="123275" marR="123275" marT="61637" marB="61637"/>
                </a:tc>
                <a:extLst>
                  <a:ext uri="{0D108BD9-81ED-4DB2-BD59-A6C34878D82A}">
                    <a16:rowId xmlns:a16="http://schemas.microsoft.com/office/drawing/2014/main" val="2834871350"/>
                  </a:ext>
                </a:extLst>
              </a:tr>
              <a:tr h="456640">
                <a:tc>
                  <a:txBody>
                    <a:bodyPr/>
                    <a:lstStyle/>
                    <a:p>
                      <a:r>
                        <a:rPr lang="en-GB" sz="2000"/>
                        <a:t>20 Feb 2024</a:t>
                      </a:r>
                    </a:p>
                  </a:txBody>
                  <a:tcPr marL="123275" marR="123275" marT="61637" marB="616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EOC &amp; V&amp;P Board consider Bids</a:t>
                      </a:r>
                    </a:p>
                  </a:txBody>
                  <a:tcPr marL="123275" marR="123275" marT="61637" marB="61637"/>
                </a:tc>
                <a:extLst>
                  <a:ext uri="{0D108BD9-81ED-4DB2-BD59-A6C34878D82A}">
                    <a16:rowId xmlns:a16="http://schemas.microsoft.com/office/drawing/2014/main" val="1778758355"/>
                  </a:ext>
                </a:extLst>
              </a:tr>
              <a:tr h="763688">
                <a:tc>
                  <a:txBody>
                    <a:bodyPr/>
                    <a:lstStyle/>
                    <a:p>
                      <a:r>
                        <a:rPr lang="en-GB" sz="2000"/>
                        <a:t>21-29 Feb 2024</a:t>
                      </a:r>
                    </a:p>
                  </a:txBody>
                  <a:tcPr marL="123275" marR="123275" marT="61637" marB="61637"/>
                </a:tc>
                <a:tc>
                  <a:txBody>
                    <a:bodyPr/>
                    <a:lstStyle/>
                    <a:p>
                      <a:r>
                        <a:rPr lang="en-GB" sz="2000"/>
                        <a:t>Bidders asked to respond to any further questions from Governance</a:t>
                      </a:r>
                    </a:p>
                  </a:txBody>
                  <a:tcPr marL="123275" marR="123275" marT="61637" marB="61637"/>
                </a:tc>
                <a:extLst>
                  <a:ext uri="{0D108BD9-81ED-4DB2-BD59-A6C34878D82A}">
                    <a16:rowId xmlns:a16="http://schemas.microsoft.com/office/drawing/2014/main" val="4157052201"/>
                  </a:ext>
                </a:extLst>
              </a:tr>
              <a:tr h="456640">
                <a:tc>
                  <a:txBody>
                    <a:bodyPr/>
                    <a:lstStyle/>
                    <a:p>
                      <a:r>
                        <a:rPr lang="en-GB" sz="2000"/>
                        <a:t>w/b 4 March 2024</a:t>
                      </a:r>
                    </a:p>
                  </a:txBody>
                  <a:tcPr marL="123275" marR="123275" marT="61637" marB="61637"/>
                </a:tc>
                <a:tc>
                  <a:txBody>
                    <a:bodyPr/>
                    <a:lstStyle/>
                    <a:p>
                      <a:r>
                        <a:rPr lang="en-GB" sz="2000"/>
                        <a:t>Sign-off of successful bids by EOC</a:t>
                      </a:r>
                    </a:p>
                  </a:txBody>
                  <a:tcPr marL="123275" marR="123275" marT="61637" marB="61637"/>
                </a:tc>
                <a:extLst>
                  <a:ext uri="{0D108BD9-81ED-4DB2-BD59-A6C34878D82A}">
                    <a16:rowId xmlns:a16="http://schemas.microsoft.com/office/drawing/2014/main" val="3919850071"/>
                  </a:ext>
                </a:extLst>
              </a:tr>
              <a:tr h="596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t>31 March 2024</a:t>
                      </a:r>
                    </a:p>
                  </a:txBody>
                  <a:tcPr marL="123275" marR="123275" marT="61637" marB="616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Contracts awarded/work starts</a:t>
                      </a:r>
                    </a:p>
                    <a:p>
                      <a:endParaRPr lang="en-US" sz="1300" dirty="0"/>
                    </a:p>
                  </a:txBody>
                  <a:tcPr marL="65796" marR="65796" marT="32898" marB="32898"/>
                </a:tc>
                <a:extLst>
                  <a:ext uri="{0D108BD9-81ED-4DB2-BD59-A6C34878D82A}">
                    <a16:rowId xmlns:a16="http://schemas.microsoft.com/office/drawing/2014/main" val="2839166504"/>
                  </a:ext>
                </a:extLst>
              </a:tr>
            </a:tbl>
          </a:graphicData>
        </a:graphic>
      </p:graphicFrame>
      <p:sp>
        <p:nvSpPr>
          <p:cNvPr id="4" name="TextBox 3">
            <a:extLst>
              <a:ext uri="{FF2B5EF4-FFF2-40B4-BE49-F238E27FC236}">
                <a16:creationId xmlns:a16="http://schemas.microsoft.com/office/drawing/2014/main" id="{64747F54-D6C4-1F30-4BB1-9D791631779A}"/>
              </a:ext>
            </a:extLst>
          </p:cNvPr>
          <p:cNvSpPr txBox="1"/>
          <p:nvPr/>
        </p:nvSpPr>
        <p:spPr>
          <a:xfrm>
            <a:off x="3047268" y="5921813"/>
            <a:ext cx="6097464" cy="369332"/>
          </a:xfrm>
          <a:prstGeom prst="rect">
            <a:avLst/>
          </a:prstGeom>
          <a:noFill/>
        </p:spPr>
        <p:txBody>
          <a:bodyPr wrap="square">
            <a:spAutoFit/>
          </a:bodyPr>
          <a:lstStyle/>
          <a:p>
            <a:pPr lvl="0"/>
            <a:r>
              <a:rPr lang="en-US" dirty="0"/>
              <a:t>For more information visit </a:t>
            </a:r>
            <a:r>
              <a:rPr lang="en-GB" b="1" i="0" dirty="0">
                <a:hlinkClick r:id="rId2"/>
              </a:rPr>
              <a:t>https://bit.ly/CCINbids24</a:t>
            </a:r>
            <a:endParaRPr lang="en-US" dirty="0"/>
          </a:p>
        </p:txBody>
      </p:sp>
    </p:spTree>
    <p:extLst>
      <p:ext uri="{BB962C8B-B14F-4D97-AF65-F5344CB8AC3E}">
        <p14:creationId xmlns:p14="http://schemas.microsoft.com/office/powerpoint/2010/main" val="407478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solidFill>
                  <a:schemeClr val="bg1">
                    <a:lumMod val="75000"/>
                  </a:schemeClr>
                </a:solidFill>
              </a:rPr>
              <a:t>Welcome, introductions and apologies</a:t>
            </a:r>
          </a:p>
          <a:p>
            <a:pPr>
              <a:buFont typeface="+mj-lt"/>
              <a:buAutoNum type="arabicPeriod"/>
            </a:pPr>
            <a:r>
              <a:rPr lang="en-GB" dirty="0">
                <a:solidFill>
                  <a:schemeClr val="bg1">
                    <a:lumMod val="75000"/>
                  </a:schemeClr>
                </a:solidFill>
              </a:rPr>
              <a:t>Minutes of the last meeting – </a:t>
            </a:r>
            <a:br>
              <a:rPr lang="en-GB" dirty="0">
                <a:solidFill>
                  <a:schemeClr val="bg1">
                    <a:lumMod val="75000"/>
                  </a:schemeClr>
                </a:solidFill>
              </a:rPr>
            </a:br>
            <a:r>
              <a:rPr lang="en-GB" dirty="0">
                <a:solidFill>
                  <a:schemeClr val="bg1">
                    <a:lumMod val="75000"/>
                  </a:schemeClr>
                </a:solidFill>
              </a:rPr>
              <a:t>online 23 November 2022</a:t>
            </a:r>
          </a:p>
          <a:p>
            <a:pPr>
              <a:buFont typeface="+mj-lt"/>
              <a:buAutoNum type="arabicPeriod"/>
            </a:pPr>
            <a:r>
              <a:rPr lang="en-GB" dirty="0">
                <a:solidFill>
                  <a:schemeClr val="bg1">
                    <a:lumMod val="75000"/>
                  </a:schemeClr>
                </a:solidFill>
              </a:rPr>
              <a:t>Review of the Year: Aug 2022 – July 2023</a:t>
            </a:r>
          </a:p>
          <a:p>
            <a:pPr>
              <a:buFont typeface="+mj-lt"/>
              <a:buAutoNum type="arabicPeriod"/>
            </a:pPr>
            <a:r>
              <a:rPr lang="en-GB" dirty="0">
                <a:solidFill>
                  <a:schemeClr val="bg1">
                    <a:lumMod val="75000"/>
                  </a:schemeClr>
                </a:solidFill>
              </a:rPr>
              <a:t>Budget Report 2022/23</a:t>
            </a:r>
          </a:p>
          <a:p>
            <a:pPr>
              <a:buFont typeface="+mj-lt"/>
              <a:buAutoNum type="arabicPeriod"/>
            </a:pPr>
            <a:r>
              <a:rPr lang="en-GB" dirty="0">
                <a:solidFill>
                  <a:schemeClr val="bg1">
                    <a:lumMod val="75000"/>
                  </a:schemeClr>
                </a:solidFill>
              </a:rPr>
              <a:t>Report back from Values &amp; Principles Board</a:t>
            </a:r>
          </a:p>
          <a:p>
            <a:pPr>
              <a:buFont typeface="+mj-lt"/>
              <a:buAutoNum type="arabicPeriod"/>
            </a:pPr>
            <a:r>
              <a:rPr lang="en-GB" dirty="0">
                <a:solidFill>
                  <a:schemeClr val="bg1">
                    <a:lumMod val="75000"/>
                  </a:schemeClr>
                </a:solidFill>
              </a:rPr>
              <a:t>Our Direction of Travel</a:t>
            </a:r>
          </a:p>
          <a:p>
            <a:pPr>
              <a:buFont typeface="+mj-lt"/>
              <a:buAutoNum type="arabicPeriod"/>
            </a:pPr>
            <a:r>
              <a:rPr lang="en-GB" dirty="0">
                <a:solidFill>
                  <a:schemeClr val="bg1">
                    <a:lumMod val="75000"/>
                  </a:schemeClr>
                </a:solidFill>
              </a:rPr>
              <a:t>Launch of 2024 funding round</a:t>
            </a:r>
          </a:p>
          <a:p>
            <a:pPr>
              <a:buFont typeface="+mj-lt"/>
              <a:buAutoNum type="arabicPeriod"/>
            </a:pPr>
            <a:r>
              <a:rPr lang="en-GB" dirty="0">
                <a:solidFill>
                  <a:schemeClr val="bg1">
                    <a:lumMod val="75000"/>
                  </a:schemeClr>
                </a:solidFill>
                <a:highlight>
                  <a:srgbClr val="FFFF00"/>
                </a:highlight>
              </a:rPr>
              <a:t>Policy Lab Report Launches</a:t>
            </a:r>
          </a:p>
          <a:p>
            <a:pPr lvl="1"/>
            <a:r>
              <a:rPr lang="en-GB" dirty="0">
                <a:solidFill>
                  <a:schemeClr val="bg1">
                    <a:lumMod val="75000"/>
                  </a:schemeClr>
                </a:solidFill>
              </a:rPr>
              <a:t>Arts &amp; Culture for Social Cohesion</a:t>
            </a:r>
          </a:p>
          <a:p>
            <a:pPr lvl="1"/>
            <a:r>
              <a:rPr lang="en-GB" dirty="0">
                <a:solidFill>
                  <a:schemeClr val="bg1">
                    <a:lumMod val="75000"/>
                  </a:schemeClr>
                </a:solidFill>
              </a:rPr>
              <a:t>Democratising Policy Solutions</a:t>
            </a:r>
          </a:p>
          <a:p>
            <a:pPr>
              <a:buFont typeface="+mj-lt"/>
              <a:buAutoNum type="arabicPeriod"/>
            </a:pPr>
            <a:r>
              <a:rPr lang="en-GB" dirty="0">
                <a:solidFill>
                  <a:schemeClr val="bg1">
                    <a:lumMod val="75000"/>
                  </a:schemeClr>
                </a:solidFill>
              </a:rPr>
              <a:t>Any Other Business</a:t>
            </a:r>
          </a:p>
          <a:p>
            <a:endParaRPr lang="en-GB" dirty="0"/>
          </a:p>
        </p:txBody>
      </p:sp>
    </p:spTree>
    <p:extLst>
      <p:ext uri="{BB962C8B-B14F-4D97-AF65-F5344CB8AC3E}">
        <p14:creationId xmlns:p14="http://schemas.microsoft.com/office/powerpoint/2010/main" val="836827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27D72-7B10-2E5C-273E-F08F8886A575}"/>
              </a:ext>
            </a:extLst>
          </p:cNvPr>
          <p:cNvSpPr>
            <a:spLocks noGrp="1"/>
          </p:cNvSpPr>
          <p:nvPr>
            <p:ph type="ctrTitle"/>
          </p:nvPr>
        </p:nvSpPr>
        <p:spPr>
          <a:xfrm>
            <a:off x="699714" y="5490971"/>
            <a:ext cx="6962072" cy="1159200"/>
          </a:xfrm>
        </p:spPr>
        <p:txBody>
          <a:bodyPr anchor="ctr">
            <a:normAutofit/>
          </a:bodyPr>
          <a:lstStyle/>
          <a:p>
            <a:pPr algn="l"/>
            <a:r>
              <a:rPr lang="en-US" sz="4000">
                <a:solidFill>
                  <a:srgbClr val="FFFFFF"/>
                </a:solidFill>
              </a:rPr>
              <a:t>Policy Lab Launches 2023</a:t>
            </a:r>
          </a:p>
        </p:txBody>
      </p:sp>
      <p:sp>
        <p:nvSpPr>
          <p:cNvPr id="3" name="Subtitle 2">
            <a:extLst>
              <a:ext uri="{FF2B5EF4-FFF2-40B4-BE49-F238E27FC236}">
                <a16:creationId xmlns:a16="http://schemas.microsoft.com/office/drawing/2014/main" id="{4DD9A4D0-1884-A175-6903-66A1DA91DDB2}"/>
              </a:ext>
            </a:extLst>
          </p:cNvPr>
          <p:cNvSpPr>
            <a:spLocks noGrp="1"/>
          </p:cNvSpPr>
          <p:nvPr>
            <p:ph type="subTitle" idx="1"/>
          </p:nvPr>
        </p:nvSpPr>
        <p:spPr>
          <a:xfrm>
            <a:off x="8456522" y="5633765"/>
            <a:ext cx="3408555" cy="873612"/>
          </a:xfrm>
        </p:spPr>
        <p:txBody>
          <a:bodyPr anchor="ctr">
            <a:normAutofit/>
          </a:bodyPr>
          <a:lstStyle/>
          <a:p>
            <a:pPr algn="l"/>
            <a:endParaRPr lang="en-US" sz="2000">
              <a:solidFill>
                <a:srgbClr val="FFFFFF"/>
              </a:solidFill>
            </a:endParaRPr>
          </a:p>
        </p:txBody>
      </p:sp>
      <p:pic>
        <p:nvPicPr>
          <p:cNvPr id="4" name="Picture 3" descr="A picture containing text&#10;&#10;Description automatically generated">
            <a:extLst>
              <a:ext uri="{FF2B5EF4-FFF2-40B4-BE49-F238E27FC236}">
                <a16:creationId xmlns:a16="http://schemas.microsoft.com/office/drawing/2014/main" id="{16EB3A1D-9B04-8DE8-E316-FEDBABD95D04}"/>
              </a:ext>
            </a:extLst>
          </p:cNvPr>
          <p:cNvPicPr>
            <a:picLocks noChangeAspect="1"/>
          </p:cNvPicPr>
          <p:nvPr/>
        </p:nvPicPr>
        <p:blipFill>
          <a:blip r:embed="rId2"/>
          <a:stretch>
            <a:fillRect/>
          </a:stretch>
        </p:blipFill>
        <p:spPr>
          <a:xfrm>
            <a:off x="478535" y="1418518"/>
            <a:ext cx="11327549" cy="2463741"/>
          </a:xfrm>
          <a:prstGeom prst="rect">
            <a:avLst/>
          </a:prstGeom>
        </p:spPr>
      </p:pic>
    </p:spTree>
    <p:extLst>
      <p:ext uri="{BB962C8B-B14F-4D97-AF65-F5344CB8AC3E}">
        <p14:creationId xmlns:p14="http://schemas.microsoft.com/office/powerpoint/2010/main" val="430379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2342493"/>
            <a:ext cx="7929322" cy="962636"/>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rPr>
              <a:t>Cllr Alistair Willoughby</a:t>
            </a:r>
            <a:endParaRPr kumimoji="0" lang="en-GB" sz="40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3" y="3305129"/>
            <a:ext cx="90212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kern="1200" dirty="0">
                <a:solidFill>
                  <a:schemeClr val="bg1">
                    <a:lumMod val="50000"/>
                  </a:schemeClr>
                </a:solidFill>
                <a:latin typeface="+mj-lt"/>
                <a:ea typeface="+mn-ea"/>
                <a:cs typeface="+mn-cs"/>
              </a:rPr>
              <a:t>Executive Member for Community Partnerships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cap="none" spc="0" normalizeH="0" baseline="0" noProof="0" dirty="0">
                <a:ln>
                  <a:noFill/>
                </a:ln>
                <a:solidFill>
                  <a:schemeClr val="bg1">
                    <a:lumMod val="50000"/>
                  </a:schemeClr>
                </a:solidFill>
                <a:effectLst/>
                <a:uLnTx/>
                <a:uFillTx/>
                <a:latin typeface="+mj-lt"/>
              </a:rPr>
              <a:t>North Herts Council</a:t>
            </a:r>
            <a:endParaRPr kumimoji="0" lang="en-GB" sz="2000" b="0" i="0" u="none" strike="noStrike" kern="1200" cap="none" spc="0" normalizeH="0" baseline="0" noProof="0" dirty="0">
              <a:ln>
                <a:noFill/>
              </a:ln>
              <a:solidFill>
                <a:schemeClr val="bg1">
                  <a:lumMod val="50000"/>
                </a:schemeClr>
              </a:solidFill>
              <a:effectLst/>
              <a:uLnTx/>
              <a:uFillTx/>
              <a:latin typeface="Gotham Rounded Book"/>
              <a:ea typeface="+mn-ea"/>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1897379"/>
          </a:xfrm>
          <a:prstGeom prst="rect">
            <a:avLst/>
          </a:prstGeom>
          <a:noFill/>
        </p:spPr>
        <p:txBody>
          <a:bodyPr wrap="square" rtlCol="0">
            <a:spAutoFit/>
          </a:bodyPr>
          <a:lstStyle/>
          <a:p>
            <a:pPr>
              <a:lnSpc>
                <a:spcPts val="7500"/>
              </a:lnSpc>
              <a:defRPr/>
            </a:pPr>
            <a:r>
              <a:rPr lang="en-GB" sz="4000" kern="1200" dirty="0">
                <a:solidFill>
                  <a:schemeClr val="bg1">
                    <a:lumMod val="50000"/>
                  </a:schemeClr>
                </a:solidFill>
                <a:latin typeface="+mj-lt"/>
                <a:ea typeface="+mn-ea"/>
                <a:cs typeface="+mn-cs"/>
              </a:rPr>
              <a:t>@AliWLabour | @NorthHertsDC</a:t>
            </a:r>
            <a:endParaRPr lang="en-GB" sz="4000" dirty="0">
              <a:solidFill>
                <a:schemeClr val="bg1">
                  <a:lumMod val="50000"/>
                </a:schemeClr>
              </a:solidFill>
              <a:latin typeface="+mj-lt"/>
            </a:endParaRPr>
          </a:p>
          <a:p>
            <a:pPr marL="0" marR="0" lvl="0" indent="0" algn="l" defTabSz="914400" rtl="0" eaLnBrk="1" fontAlgn="auto" latinLnBrk="0" hangingPunct="1">
              <a:lnSpc>
                <a:spcPts val="75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rPr>
              <a:t> </a:t>
            </a:r>
            <a:endParaRPr kumimoji="0" lang="en-GB"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1"/>
            <a:ext cx="2278693" cy="21430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762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1546003" y="154361"/>
            <a:ext cx="9073007" cy="183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fontAlgn="base" hangingPunct="0">
              <a:lnSpc>
                <a:spcPct val="90000"/>
              </a:lnSpc>
              <a:spcBef>
                <a:spcPct val="0"/>
              </a:spcBef>
              <a:spcAft>
                <a:spcPct val="0"/>
              </a:spcAft>
            </a:pPr>
            <a:r>
              <a:rPr lang="en-GB" sz="3600" b="1" dirty="0">
                <a:solidFill>
                  <a:srgbClr val="037C03"/>
                </a:solidFill>
                <a:latin typeface="Arial" charset="0"/>
              </a:rPr>
              <a:t> </a:t>
            </a:r>
            <a:br>
              <a:rPr lang="en-GB" sz="3600" b="1" dirty="0">
                <a:solidFill>
                  <a:srgbClr val="037C03"/>
                </a:solidFill>
                <a:latin typeface="Arial" charset="0"/>
              </a:rPr>
            </a:br>
            <a:br>
              <a:rPr lang="en-GB" sz="3600" b="1" dirty="0">
                <a:solidFill>
                  <a:srgbClr val="58348C"/>
                </a:solidFill>
                <a:latin typeface="Arial" charset="0"/>
              </a:rPr>
            </a:br>
            <a:r>
              <a:rPr lang="en-GB" sz="3600" b="1" dirty="0">
                <a:solidFill>
                  <a:srgbClr val="58348C"/>
                </a:solidFill>
                <a:latin typeface="Arial Black" pitchFamily="34" charset="0"/>
              </a:rPr>
              <a:t>Arts &amp; Culture for Social Cohesion</a:t>
            </a:r>
            <a:br>
              <a:rPr lang="en-GB" sz="3600" b="1" dirty="0">
                <a:solidFill>
                  <a:srgbClr val="037C03"/>
                </a:solidFill>
                <a:latin typeface="Arial Black" pitchFamily="34" charset="0"/>
              </a:rPr>
            </a:br>
            <a:r>
              <a:rPr lang="en-GB" sz="2800" b="1" dirty="0">
                <a:solidFill>
                  <a:srgbClr val="500093"/>
                </a:solidFill>
                <a:latin typeface="Arial" charset="0"/>
              </a:rPr>
              <a:t> </a:t>
            </a:r>
            <a:r>
              <a:rPr lang="en-GB" sz="2800" b="1" dirty="0">
                <a:solidFill>
                  <a:srgbClr val="000000"/>
                </a:solidFill>
                <a:latin typeface="Arial" charset="0"/>
              </a:rPr>
              <a:t>Cllr Alistair Willoughby,</a:t>
            </a:r>
          </a:p>
          <a:p>
            <a:pPr algn="ctr" eaLnBrk="0" fontAlgn="base" hangingPunct="0">
              <a:lnSpc>
                <a:spcPct val="90000"/>
              </a:lnSpc>
              <a:spcBef>
                <a:spcPct val="0"/>
              </a:spcBef>
              <a:spcAft>
                <a:spcPct val="0"/>
              </a:spcAft>
            </a:pPr>
            <a:r>
              <a:rPr lang="en-GB" sz="2800" b="1" dirty="0">
                <a:solidFill>
                  <a:srgbClr val="000000"/>
                </a:solidFill>
                <a:latin typeface="Arial" charset="0"/>
              </a:rPr>
              <a:t>North Hertfordshire Council’s</a:t>
            </a:r>
          </a:p>
          <a:p>
            <a:pPr algn="ctr" eaLnBrk="0" fontAlgn="base" hangingPunct="0">
              <a:lnSpc>
                <a:spcPct val="90000"/>
              </a:lnSpc>
              <a:spcBef>
                <a:spcPct val="0"/>
              </a:spcBef>
              <a:spcAft>
                <a:spcPct val="0"/>
              </a:spcAft>
            </a:pPr>
            <a:r>
              <a:rPr lang="en-GB" sz="2800" b="1" dirty="0">
                <a:solidFill>
                  <a:srgbClr val="000000"/>
                </a:solidFill>
                <a:latin typeface="Arial" charset="0"/>
              </a:rPr>
              <a:t>Executive Member for Community &amp; Partnerships</a:t>
            </a:r>
            <a:r>
              <a:rPr lang="en-GB" sz="3600" b="1" i="1" dirty="0">
                <a:solidFill>
                  <a:srgbClr val="037C03"/>
                </a:solidFill>
                <a:latin typeface="Arial Black" pitchFamily="34" charset="0"/>
              </a:rPr>
              <a:t> </a:t>
            </a:r>
            <a:br>
              <a:rPr lang="en-GB" sz="3600" b="1" i="1" dirty="0">
                <a:solidFill>
                  <a:srgbClr val="037C03"/>
                </a:solidFill>
                <a:latin typeface="Arial Black" pitchFamily="34" charset="0"/>
              </a:rPr>
            </a:br>
            <a:r>
              <a:rPr lang="en-GB" sz="3600" b="1" dirty="0">
                <a:solidFill>
                  <a:srgbClr val="037C03"/>
                </a:solidFill>
                <a:latin typeface="Arial" charset="0"/>
              </a:rPr>
              <a:t>           </a:t>
            </a:r>
            <a:r>
              <a:rPr lang="en-GB" sz="3600" b="1" i="1" dirty="0">
                <a:solidFill>
                  <a:srgbClr val="000000"/>
                </a:solidFill>
                <a:latin typeface="Book Antiqua" pitchFamily="18" charset="0"/>
              </a:rPr>
              <a:t>		</a:t>
            </a:r>
          </a:p>
        </p:txBody>
      </p:sp>
      <p:sp>
        <p:nvSpPr>
          <p:cNvPr id="362499" name="Rectangle 3"/>
          <p:cNvSpPr>
            <a:spLocks noChangeArrowheads="1"/>
          </p:cNvSpPr>
          <p:nvPr/>
        </p:nvSpPr>
        <p:spPr bwMode="auto">
          <a:xfrm>
            <a:off x="1343026" y="1916113"/>
            <a:ext cx="9478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GB" b="1">
              <a:solidFill>
                <a:srgbClr val="000000"/>
              </a:solidFill>
              <a:latin typeface="Arial Black" pitchFamily="34" charset="0"/>
            </a:endParaRPr>
          </a:p>
        </p:txBody>
      </p:sp>
      <p:pic>
        <p:nvPicPr>
          <p:cNvPr id="2" name="Picture 1">
            <a:extLst>
              <a:ext uri="{FF2B5EF4-FFF2-40B4-BE49-F238E27FC236}">
                <a16:creationId xmlns:a16="http://schemas.microsoft.com/office/drawing/2014/main" id="{A88D5965-DEE5-7EED-F5B8-26E63F1F669D}"/>
              </a:ext>
            </a:extLst>
          </p:cNvPr>
          <p:cNvPicPr>
            <a:picLocks noChangeAspect="1"/>
          </p:cNvPicPr>
          <p:nvPr/>
        </p:nvPicPr>
        <p:blipFill>
          <a:blip r:embed="rId3"/>
          <a:stretch>
            <a:fillRect/>
          </a:stretch>
        </p:blipFill>
        <p:spPr>
          <a:xfrm>
            <a:off x="3143673" y="2564904"/>
            <a:ext cx="5886551" cy="331236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151565" name="Text Box 13"/>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151566" name="Text Box 14"/>
          <p:cNvSpPr txBox="1">
            <a:spLocks noChangeArrowheads="1"/>
          </p:cNvSpPr>
          <p:nvPr/>
        </p:nvSpPr>
        <p:spPr bwMode="auto">
          <a:xfrm>
            <a:off x="1143000" y="332657"/>
            <a:ext cx="990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Why Arts &amp; Culture</a:t>
            </a:r>
          </a:p>
        </p:txBody>
      </p:sp>
      <p:sp>
        <p:nvSpPr>
          <p:cNvPr id="151563" name="Text Box 11"/>
          <p:cNvSpPr txBox="1">
            <a:spLocks noChangeArrowheads="1"/>
          </p:cNvSpPr>
          <p:nvPr/>
        </p:nvSpPr>
        <p:spPr bwMode="auto">
          <a:xfrm>
            <a:off x="2495550" y="1124744"/>
            <a:ext cx="720085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buClr>
                <a:srgbClr val="500093"/>
              </a:buClr>
              <a:buFont typeface="Wingdings" pitchFamily="2" charset="2"/>
              <a:buChar char="n"/>
            </a:pPr>
            <a:r>
              <a:rPr lang="en-GB" sz="2000" dirty="0">
                <a:solidFill>
                  <a:srgbClr val="000000"/>
                </a:solidFill>
                <a:latin typeface="Arial" charset="0"/>
              </a:rPr>
              <a:t>to demonstrate how culture and arts can be strong drivers of development, social cohesion, and change. </a:t>
            </a:r>
          </a:p>
          <a:p>
            <a:pPr eaLnBrk="0" fontAlgn="base" hangingPunct="0">
              <a:spcBef>
                <a:spcPct val="50000"/>
              </a:spcBef>
              <a:spcAft>
                <a:spcPct val="0"/>
              </a:spcAft>
              <a:buClr>
                <a:srgbClr val="500093"/>
              </a:buClr>
              <a:buFont typeface="Wingdings" pitchFamily="2" charset="2"/>
              <a:buChar char="n"/>
            </a:pPr>
            <a:r>
              <a:rPr lang="en-GB" sz="2000" dirty="0">
                <a:solidFill>
                  <a:srgbClr val="000000"/>
                </a:solidFill>
                <a:latin typeface="Arial" charset="0"/>
              </a:rPr>
              <a:t>communities that have poor social cohesion also have poor involvement or access to civic participation, economic opportunity, and social engagement.</a:t>
            </a:r>
          </a:p>
          <a:p>
            <a:pPr eaLnBrk="0" fontAlgn="base" hangingPunct="0">
              <a:spcBef>
                <a:spcPct val="50000"/>
              </a:spcBef>
              <a:spcAft>
                <a:spcPct val="0"/>
              </a:spcAft>
              <a:buClr>
                <a:srgbClr val="500093"/>
              </a:buClr>
              <a:buFont typeface="Wingdings" pitchFamily="2" charset="2"/>
              <a:buChar char="n"/>
            </a:pPr>
            <a:r>
              <a:rPr lang="en-GB" sz="2000" dirty="0">
                <a:solidFill>
                  <a:srgbClr val="000000"/>
                </a:solidFill>
                <a:latin typeface="Arial" charset="0"/>
              </a:rPr>
              <a:t>supporting the role of arts and culture in our communities we can build better and more meaningful social cohesion.</a:t>
            </a:r>
          </a:p>
          <a:p>
            <a:pPr eaLnBrk="0" fontAlgn="base" hangingPunct="0">
              <a:spcBef>
                <a:spcPct val="50000"/>
              </a:spcBef>
              <a:spcAft>
                <a:spcPct val="0"/>
              </a:spcAft>
              <a:buClr>
                <a:srgbClr val="500093"/>
              </a:buClr>
              <a:buFont typeface="Wingdings" pitchFamily="2" charset="2"/>
              <a:buChar char="n"/>
            </a:pPr>
            <a:r>
              <a:rPr lang="en-GB" sz="2000" dirty="0">
                <a:solidFill>
                  <a:srgbClr val="000000"/>
                </a:solidFill>
                <a:latin typeface="Arial" charset="0"/>
              </a:rPr>
              <a:t>Cultural projects can be used to help to prevent conflicts within our communities and assist in resolving pre-existing conflict too.</a:t>
            </a:r>
          </a:p>
          <a:p>
            <a:pPr eaLnBrk="0" fontAlgn="base" hangingPunct="0">
              <a:spcBef>
                <a:spcPct val="50000"/>
              </a:spcBef>
              <a:spcAft>
                <a:spcPct val="0"/>
              </a:spcAft>
              <a:buClr>
                <a:srgbClr val="500093"/>
              </a:buClr>
              <a:buFont typeface="Wingdings" pitchFamily="2" charset="2"/>
              <a:buChar char="n"/>
            </a:pPr>
            <a:endParaRPr lang="en-GB" sz="2000" dirty="0">
              <a:solidFill>
                <a:srgbClr val="000000"/>
              </a:solidFill>
              <a:latin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54309" name="Text Box 5"/>
          <p:cNvSpPr txBox="1">
            <a:spLocks noChangeArrowheads="1"/>
          </p:cNvSpPr>
          <p:nvPr/>
        </p:nvSpPr>
        <p:spPr bwMode="auto">
          <a:xfrm>
            <a:off x="2027238" y="1552288"/>
            <a:ext cx="813752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Art can communicate across language barriers, it empowers people, and it facilitates social cohesion, including among our refugees, migrants, and host communities, which creates a stronger wider community.</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It prevents marginalisation of people based on their cultural identity, socio-economic status, age, and other factors.</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By increasing cultural offerings in town centres, encourages more people into the area which increases footfall, and the time people spend in our retail, hospitality and leisure businesses as well as other high street amenities.</a:t>
            </a:r>
          </a:p>
        </p:txBody>
      </p:sp>
      <p:sp>
        <p:nvSpPr>
          <p:cNvPr id="354310"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54311" name="Text Box 7"/>
          <p:cNvSpPr txBox="1">
            <a:spLocks noChangeArrowheads="1"/>
          </p:cNvSpPr>
          <p:nvPr/>
        </p:nvSpPr>
        <p:spPr bwMode="auto">
          <a:xfrm>
            <a:off x="2495550" y="620689"/>
            <a:ext cx="741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Why Arts &amp; Culture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4D5BB2B-CC9C-49B7-9BD1-C4E98FA14E13}"/>
              </a:ext>
            </a:extLst>
          </p:cNvPr>
          <p:cNvSpPr>
            <a:spLocks noGrp="1"/>
          </p:cNvSpPr>
          <p:nvPr>
            <p:ph type="title"/>
          </p:nvPr>
        </p:nvSpPr>
        <p:spPr>
          <a:xfrm>
            <a:off x="643467" y="816638"/>
            <a:ext cx="3367359" cy="5224724"/>
          </a:xfrm>
        </p:spPr>
        <p:txBody>
          <a:bodyPr anchor="ctr">
            <a:normAutofit/>
          </a:bodyPr>
          <a:lstStyle/>
          <a:p>
            <a:r>
              <a:rPr lang="en-GB" dirty="0"/>
              <a:t>Agenda</a:t>
            </a:r>
            <a:endParaRPr lang="en-GB"/>
          </a:p>
        </p:txBody>
      </p:sp>
      <p:sp>
        <p:nvSpPr>
          <p:cNvPr id="3" name="Content Placeholder 2">
            <a:extLst>
              <a:ext uri="{FF2B5EF4-FFF2-40B4-BE49-F238E27FC236}">
                <a16:creationId xmlns:a16="http://schemas.microsoft.com/office/drawing/2014/main" id="{431D3791-A39F-4E04-97E4-3F34B5931A1F}"/>
              </a:ext>
            </a:extLst>
          </p:cNvPr>
          <p:cNvSpPr>
            <a:spLocks noGrp="1"/>
          </p:cNvSpPr>
          <p:nvPr>
            <p:ph idx="1"/>
          </p:nvPr>
        </p:nvSpPr>
        <p:spPr>
          <a:xfrm>
            <a:off x="4654295" y="816638"/>
            <a:ext cx="4619706" cy="5224724"/>
          </a:xfrm>
        </p:spPr>
        <p:txBody>
          <a:bodyPr anchor="ctr">
            <a:normAutofit/>
          </a:bodyPr>
          <a:lstStyle/>
          <a:p>
            <a:pPr>
              <a:buFont typeface="+mj-lt"/>
              <a:buAutoNum type="arabicPeriod"/>
            </a:pPr>
            <a:r>
              <a:rPr lang="en-GB" dirty="0"/>
              <a:t>Welcome, introductions and apologies</a:t>
            </a:r>
          </a:p>
          <a:p>
            <a:pPr>
              <a:buFont typeface="+mj-lt"/>
              <a:buAutoNum type="arabicPeriod"/>
            </a:pPr>
            <a:r>
              <a:rPr lang="en-GB" dirty="0"/>
              <a:t>Minutes of the last meeting – </a:t>
            </a:r>
            <a:br>
              <a:rPr lang="en-GB" dirty="0"/>
            </a:br>
            <a:r>
              <a:rPr lang="en-GB" dirty="0"/>
              <a:t>online 23 November 2022</a:t>
            </a:r>
          </a:p>
          <a:p>
            <a:pPr>
              <a:buFont typeface="+mj-lt"/>
              <a:buAutoNum type="arabicPeriod"/>
            </a:pPr>
            <a:r>
              <a:rPr lang="en-GB" dirty="0"/>
              <a:t>Review of the Year: Aug 2022 – July 2023</a:t>
            </a:r>
          </a:p>
          <a:p>
            <a:pPr>
              <a:buFont typeface="+mj-lt"/>
              <a:buAutoNum type="arabicPeriod"/>
            </a:pPr>
            <a:r>
              <a:rPr lang="en-GB" dirty="0"/>
              <a:t>Budget Report 2022/23</a:t>
            </a:r>
          </a:p>
          <a:p>
            <a:pPr>
              <a:buFont typeface="+mj-lt"/>
              <a:buAutoNum type="arabicPeriod"/>
            </a:pPr>
            <a:r>
              <a:rPr lang="en-GB" dirty="0"/>
              <a:t>Report back from Values &amp; Principles Board</a:t>
            </a:r>
          </a:p>
          <a:p>
            <a:pPr>
              <a:buFont typeface="+mj-lt"/>
              <a:buAutoNum type="arabicPeriod"/>
            </a:pPr>
            <a:r>
              <a:rPr lang="en-GB" dirty="0"/>
              <a:t>Our Direction of Travel</a:t>
            </a:r>
          </a:p>
          <a:p>
            <a:pPr>
              <a:buFont typeface="+mj-lt"/>
              <a:buAutoNum type="arabicPeriod"/>
            </a:pPr>
            <a:r>
              <a:rPr lang="en-GB" dirty="0"/>
              <a:t>Launch of 2024 funding round</a:t>
            </a:r>
          </a:p>
          <a:p>
            <a:pPr>
              <a:buFont typeface="+mj-lt"/>
              <a:buAutoNum type="arabicPeriod"/>
            </a:pPr>
            <a:r>
              <a:rPr lang="en-GB" dirty="0"/>
              <a:t>Policy Lab Report Launches</a:t>
            </a:r>
          </a:p>
          <a:p>
            <a:pPr lvl="1"/>
            <a:r>
              <a:rPr lang="en-GB" dirty="0"/>
              <a:t>Arts &amp; Culture for Social Cohesion</a:t>
            </a:r>
          </a:p>
          <a:p>
            <a:pPr lvl="1"/>
            <a:r>
              <a:rPr lang="en-GB" dirty="0"/>
              <a:t>Democratising Policy Solutions</a:t>
            </a:r>
          </a:p>
          <a:p>
            <a:pPr>
              <a:buFont typeface="+mj-lt"/>
              <a:buAutoNum type="arabicPeriod"/>
            </a:pPr>
            <a:r>
              <a:rPr lang="en-GB" dirty="0"/>
              <a:t>Any Other Business</a:t>
            </a:r>
          </a:p>
          <a:p>
            <a:endParaRPr lang="en-GB" dirty="0"/>
          </a:p>
        </p:txBody>
      </p:sp>
    </p:spTree>
    <p:extLst>
      <p:ext uri="{BB962C8B-B14F-4D97-AF65-F5344CB8AC3E}">
        <p14:creationId xmlns:p14="http://schemas.microsoft.com/office/powerpoint/2010/main" val="475756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56357" name="Text Box 5"/>
          <p:cNvSpPr txBox="1">
            <a:spLocks noChangeArrowheads="1"/>
          </p:cNvSpPr>
          <p:nvPr/>
        </p:nvSpPr>
        <p:spPr bwMode="auto">
          <a:xfrm>
            <a:off x="1919189" y="1563687"/>
            <a:ext cx="813752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Widen engagement with arts and culture offerings by developing an understanding of how to reach a broader range of the community.</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Understand what other kinds of arts and culture events/activities we could offer.</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Understand which groups and voices were missing and could be better represented within our arts and culture activities (for example, this could include more LGBTQ exhibitions, or history events related to a particular culture)</a:t>
            </a:r>
          </a:p>
        </p:txBody>
      </p:sp>
      <p:sp>
        <p:nvSpPr>
          <p:cNvPr id="356358"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56359" name="Text Box 7"/>
          <p:cNvSpPr txBox="1">
            <a:spLocks noChangeArrowheads="1"/>
          </p:cNvSpPr>
          <p:nvPr/>
        </p:nvSpPr>
        <p:spPr bwMode="auto">
          <a:xfrm>
            <a:off x="2063552" y="620689"/>
            <a:ext cx="7848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The aim of our policy lab was to: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58405" name="Text Box 5"/>
          <p:cNvSpPr txBox="1">
            <a:spLocks noChangeArrowheads="1"/>
          </p:cNvSpPr>
          <p:nvPr/>
        </p:nvSpPr>
        <p:spPr bwMode="auto">
          <a:xfrm>
            <a:off x="2135189" y="2420938"/>
            <a:ext cx="813752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buClr>
                <a:srgbClr val="037C03"/>
              </a:buClr>
              <a:buFont typeface="Wingdings" pitchFamily="2" charset="2"/>
              <a:buChar char="n"/>
            </a:pPr>
            <a:endParaRPr lang="en-GB">
              <a:solidFill>
                <a:srgbClr val="000000"/>
              </a:solidFill>
              <a:latin typeface="Arial" charset="0"/>
            </a:endParaRPr>
          </a:p>
          <a:p>
            <a:pPr eaLnBrk="0" fontAlgn="base" hangingPunct="0">
              <a:spcBef>
                <a:spcPct val="50000"/>
              </a:spcBef>
              <a:spcAft>
                <a:spcPct val="0"/>
              </a:spcAft>
              <a:buClr>
                <a:srgbClr val="037C03"/>
              </a:buClr>
              <a:buFont typeface="Wingdings" pitchFamily="2" charset="2"/>
              <a:buChar char="n"/>
            </a:pPr>
            <a:endParaRPr lang="en-GB">
              <a:solidFill>
                <a:srgbClr val="000000"/>
              </a:solidFill>
              <a:latin typeface="Arial" charset="0"/>
            </a:endParaRPr>
          </a:p>
          <a:p>
            <a:pPr eaLnBrk="0" fontAlgn="base" hangingPunct="0">
              <a:spcBef>
                <a:spcPct val="50000"/>
              </a:spcBef>
              <a:spcAft>
                <a:spcPct val="0"/>
              </a:spcAft>
              <a:buClr>
                <a:srgbClr val="037C03"/>
              </a:buClr>
              <a:buFont typeface="Wingdings" pitchFamily="2" charset="2"/>
              <a:buChar char="n"/>
            </a:pPr>
            <a:endParaRPr lang="en-GB">
              <a:solidFill>
                <a:srgbClr val="000000"/>
              </a:solidFill>
              <a:latin typeface="Arial" charset="0"/>
            </a:endParaRPr>
          </a:p>
          <a:p>
            <a:pPr eaLnBrk="0" fontAlgn="base" hangingPunct="0">
              <a:spcBef>
                <a:spcPct val="50000"/>
              </a:spcBef>
              <a:spcAft>
                <a:spcPct val="0"/>
              </a:spcAft>
              <a:buClr>
                <a:srgbClr val="037C03"/>
              </a:buClr>
            </a:pPr>
            <a:endParaRPr lang="en-GB" b="1">
              <a:solidFill>
                <a:srgbClr val="000000"/>
              </a:solidFill>
              <a:latin typeface="Arial" charset="0"/>
            </a:endParaRPr>
          </a:p>
        </p:txBody>
      </p:sp>
      <p:sp>
        <p:nvSpPr>
          <p:cNvPr id="358406"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58407" name="Text Box 7"/>
          <p:cNvSpPr txBox="1">
            <a:spLocks noChangeArrowheads="1"/>
          </p:cNvSpPr>
          <p:nvPr/>
        </p:nvSpPr>
        <p:spPr bwMode="auto">
          <a:xfrm>
            <a:off x="2351608" y="475964"/>
            <a:ext cx="74168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The CCIN Members</a:t>
            </a:r>
          </a:p>
          <a:p>
            <a:pPr algn="ctr" eaLnBrk="0" fontAlgn="base" hangingPunct="0">
              <a:spcBef>
                <a:spcPct val="50000"/>
              </a:spcBef>
              <a:spcAft>
                <a:spcPct val="0"/>
              </a:spcAft>
            </a:pPr>
            <a:r>
              <a:rPr lang="en-GB" sz="3200" b="1" dirty="0">
                <a:solidFill>
                  <a:srgbClr val="58348C"/>
                </a:solidFill>
                <a:latin typeface="Arial Black" pitchFamily="34" charset="0"/>
              </a:rPr>
              <a:t>working in partnership </a:t>
            </a:r>
          </a:p>
        </p:txBody>
      </p:sp>
      <p:pic>
        <p:nvPicPr>
          <p:cNvPr id="2" name="Picture 1">
            <a:extLst>
              <a:ext uri="{FF2B5EF4-FFF2-40B4-BE49-F238E27FC236}">
                <a16:creationId xmlns:a16="http://schemas.microsoft.com/office/drawing/2014/main" id="{996AC44E-C043-7DEE-BA89-0CBDB620C794}"/>
              </a:ext>
            </a:extLst>
          </p:cNvPr>
          <p:cNvPicPr>
            <a:picLocks noChangeAspect="1"/>
          </p:cNvPicPr>
          <p:nvPr/>
        </p:nvPicPr>
        <p:blipFill>
          <a:blip r:embed="rId3"/>
          <a:stretch>
            <a:fillRect/>
          </a:stretch>
        </p:blipFill>
        <p:spPr>
          <a:xfrm>
            <a:off x="3056881" y="1864262"/>
            <a:ext cx="6078239" cy="372497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60453" name="Text Box 5"/>
          <p:cNvSpPr txBox="1">
            <a:spLocks noChangeArrowheads="1"/>
          </p:cNvSpPr>
          <p:nvPr/>
        </p:nvSpPr>
        <p:spPr bwMode="auto">
          <a:xfrm>
            <a:off x="2027238" y="980729"/>
            <a:ext cx="813752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0" indent="0" eaLnBrk="0" fontAlgn="base" hangingPunct="0">
              <a:spcBef>
                <a:spcPct val="50000"/>
              </a:spcBef>
              <a:spcAft>
                <a:spcPct val="0"/>
              </a:spcAft>
              <a:buClr>
                <a:srgbClr val="037C03"/>
              </a:buClr>
            </a:pPr>
            <a:r>
              <a:rPr lang="en-GB" sz="2000" dirty="0">
                <a:solidFill>
                  <a:srgbClr val="000000"/>
                </a:solidFill>
                <a:latin typeface="Arial" charset="0"/>
              </a:rPr>
              <a:t>Their project centres around cultural activities during refugee week and celebrating the life of Betty Campbell. Betty Campbell was told that a working-class black girl could never succeed, and that her desire to become a teacher would face “insurmountable” problems. She is now immortalised in a statue in Cardiff; </a:t>
            </a:r>
            <a:r>
              <a:rPr lang="en-GB" sz="2000" dirty="0" err="1">
                <a:solidFill>
                  <a:srgbClr val="000000"/>
                </a:solidFill>
                <a:latin typeface="Arial" charset="0"/>
              </a:rPr>
              <a:t>Wales'</a:t>
            </a:r>
            <a:r>
              <a:rPr lang="en-GB" sz="2000" dirty="0">
                <a:solidFill>
                  <a:srgbClr val="000000"/>
                </a:solidFill>
                <a:latin typeface="Arial" charset="0"/>
              </a:rPr>
              <a:t> first black headteacher and responsible for putting Black culture and history on Cardiff's curriculum.</a:t>
            </a:r>
            <a:endParaRPr lang="en-GB" sz="2000" b="1" dirty="0">
              <a:solidFill>
                <a:srgbClr val="000000"/>
              </a:solidFill>
              <a:latin typeface="Arial" charset="0"/>
            </a:endParaRPr>
          </a:p>
        </p:txBody>
      </p:sp>
      <p:sp>
        <p:nvSpPr>
          <p:cNvPr id="360454"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60455" name="Text Box 7"/>
          <p:cNvSpPr txBox="1">
            <a:spLocks noChangeArrowheads="1"/>
          </p:cNvSpPr>
          <p:nvPr/>
        </p:nvSpPr>
        <p:spPr bwMode="auto">
          <a:xfrm>
            <a:off x="2495550" y="404665"/>
            <a:ext cx="741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Cardiff Council</a:t>
            </a:r>
          </a:p>
        </p:txBody>
      </p:sp>
      <p:pic>
        <p:nvPicPr>
          <p:cNvPr id="2" name="Picture 1">
            <a:extLst>
              <a:ext uri="{FF2B5EF4-FFF2-40B4-BE49-F238E27FC236}">
                <a16:creationId xmlns:a16="http://schemas.microsoft.com/office/drawing/2014/main" id="{016B8960-06FB-8870-8F32-6041F1760A0C}"/>
              </a:ext>
            </a:extLst>
          </p:cNvPr>
          <p:cNvPicPr>
            <a:picLocks noChangeAspect="1"/>
          </p:cNvPicPr>
          <p:nvPr/>
        </p:nvPicPr>
        <p:blipFill>
          <a:blip r:embed="rId3"/>
          <a:stretch>
            <a:fillRect/>
          </a:stretch>
        </p:blipFill>
        <p:spPr>
          <a:xfrm>
            <a:off x="3575720" y="2925655"/>
            <a:ext cx="5040560" cy="333659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60453" name="Text Box 5"/>
          <p:cNvSpPr txBox="1">
            <a:spLocks noChangeArrowheads="1"/>
          </p:cNvSpPr>
          <p:nvPr/>
        </p:nvSpPr>
        <p:spPr bwMode="auto">
          <a:xfrm>
            <a:off x="2027238" y="1052736"/>
            <a:ext cx="813752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0" indent="0" eaLnBrk="0" fontAlgn="base" hangingPunct="0">
              <a:spcBef>
                <a:spcPct val="50000"/>
              </a:spcBef>
              <a:spcAft>
                <a:spcPct val="0"/>
              </a:spcAft>
              <a:buClr>
                <a:srgbClr val="037C03"/>
              </a:buClr>
            </a:pPr>
            <a:r>
              <a:rPr lang="en-GB" sz="2000" dirty="0">
                <a:solidFill>
                  <a:srgbClr val="000000"/>
                </a:solidFill>
                <a:latin typeface="Arial" charset="0"/>
              </a:rPr>
              <a:t>focused on how our Arts &amp; Culture Network brings people and their creativity together and helps to increase the vibrancy of our town centres. It focuses on the ‘place festival’ in each of our main town centres and highlights our LGBTQ+ community coming together at North Herts Pride</a:t>
            </a:r>
            <a:endParaRPr lang="en-GB" sz="2000" b="1" dirty="0">
              <a:solidFill>
                <a:srgbClr val="000000"/>
              </a:solidFill>
              <a:latin typeface="Arial" charset="0"/>
            </a:endParaRPr>
          </a:p>
        </p:txBody>
      </p:sp>
      <p:sp>
        <p:nvSpPr>
          <p:cNvPr id="360454"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60455" name="Text Box 7"/>
          <p:cNvSpPr txBox="1">
            <a:spLocks noChangeArrowheads="1"/>
          </p:cNvSpPr>
          <p:nvPr/>
        </p:nvSpPr>
        <p:spPr bwMode="auto">
          <a:xfrm>
            <a:off x="2279576" y="332657"/>
            <a:ext cx="741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North Herts Council </a:t>
            </a:r>
          </a:p>
        </p:txBody>
      </p:sp>
      <p:pic>
        <p:nvPicPr>
          <p:cNvPr id="5" name="Picture 4" descr="A rainbow flag with black text">
            <a:extLst>
              <a:ext uri="{FF2B5EF4-FFF2-40B4-BE49-F238E27FC236}">
                <a16:creationId xmlns:a16="http://schemas.microsoft.com/office/drawing/2014/main" id="{36D87F65-6794-7FEB-ADCC-74B3387BA6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1232" y="2703697"/>
            <a:ext cx="5817096" cy="3272117"/>
          </a:xfrm>
          <a:prstGeom prst="rect">
            <a:avLst/>
          </a:prstGeom>
        </p:spPr>
      </p:pic>
    </p:spTree>
    <p:extLst>
      <p:ext uri="{BB962C8B-B14F-4D97-AF65-F5344CB8AC3E}">
        <p14:creationId xmlns:p14="http://schemas.microsoft.com/office/powerpoint/2010/main" val="213881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60453" name="Text Box 5"/>
          <p:cNvSpPr txBox="1">
            <a:spLocks noChangeArrowheads="1"/>
          </p:cNvSpPr>
          <p:nvPr/>
        </p:nvSpPr>
        <p:spPr bwMode="auto">
          <a:xfrm>
            <a:off x="2027238" y="1052737"/>
            <a:ext cx="81375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0" indent="0" eaLnBrk="0" fontAlgn="base" hangingPunct="0">
              <a:spcBef>
                <a:spcPct val="50000"/>
              </a:spcBef>
              <a:spcAft>
                <a:spcPct val="0"/>
              </a:spcAft>
              <a:buClr>
                <a:srgbClr val="037C03"/>
              </a:buClr>
            </a:pPr>
            <a:r>
              <a:rPr lang="en-GB" sz="2000" dirty="0">
                <a:solidFill>
                  <a:srgbClr val="000000"/>
                </a:solidFill>
                <a:latin typeface="Arial" charset="0"/>
              </a:rPr>
              <a:t>Outlines the benefits of their Linking Schools Programme and highlights an initiative to bring school children together from different communities to work on arts activities that encourage learning about each other, their differences, and similarities. </a:t>
            </a:r>
            <a:endParaRPr lang="en-GB" sz="2000" b="1" dirty="0">
              <a:solidFill>
                <a:srgbClr val="000000"/>
              </a:solidFill>
              <a:latin typeface="Arial" charset="0"/>
            </a:endParaRPr>
          </a:p>
        </p:txBody>
      </p:sp>
      <p:sp>
        <p:nvSpPr>
          <p:cNvPr id="360454"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60455" name="Text Box 7"/>
          <p:cNvSpPr txBox="1">
            <a:spLocks noChangeArrowheads="1"/>
          </p:cNvSpPr>
          <p:nvPr/>
        </p:nvSpPr>
        <p:spPr bwMode="auto">
          <a:xfrm>
            <a:off x="2279576" y="332657"/>
            <a:ext cx="741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Oldham Council </a:t>
            </a:r>
          </a:p>
        </p:txBody>
      </p:sp>
      <p:pic>
        <p:nvPicPr>
          <p:cNvPr id="4" name="Picture 3" descr="A group of children in a classroom">
            <a:extLst>
              <a:ext uri="{FF2B5EF4-FFF2-40B4-BE49-F238E27FC236}">
                <a16:creationId xmlns:a16="http://schemas.microsoft.com/office/drawing/2014/main" id="{951C1D48-A87E-B3E8-87D9-1D0BC5512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334" y="2636912"/>
            <a:ext cx="5837112" cy="3283376"/>
          </a:xfrm>
          <a:prstGeom prst="rect">
            <a:avLst/>
          </a:prstGeom>
        </p:spPr>
      </p:pic>
    </p:spTree>
    <p:extLst>
      <p:ext uri="{BB962C8B-B14F-4D97-AF65-F5344CB8AC3E}">
        <p14:creationId xmlns:p14="http://schemas.microsoft.com/office/powerpoint/2010/main" val="11716995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60453" name="Text Box 5"/>
          <p:cNvSpPr txBox="1">
            <a:spLocks noChangeArrowheads="1"/>
          </p:cNvSpPr>
          <p:nvPr/>
        </p:nvSpPr>
        <p:spPr bwMode="auto">
          <a:xfrm>
            <a:off x="2279577" y="1355939"/>
            <a:ext cx="813752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marL="0" indent="0" eaLnBrk="0" fontAlgn="base" hangingPunct="0">
              <a:spcBef>
                <a:spcPct val="50000"/>
              </a:spcBef>
              <a:spcAft>
                <a:spcPct val="0"/>
              </a:spcAft>
              <a:buClr>
                <a:srgbClr val="037C03"/>
              </a:buClr>
            </a:pPr>
            <a:r>
              <a:rPr lang="en-GB" sz="2000" dirty="0">
                <a:solidFill>
                  <a:srgbClr val="000000"/>
                </a:solidFill>
                <a:latin typeface="Arial" charset="0"/>
              </a:rPr>
              <a:t>Presented their arts and heritage forum and the benefits of Stevenage Day and how it brings all elements of their multicultural communities together to encourage community cohesion and improving mental health.</a:t>
            </a:r>
            <a:endParaRPr lang="en-GB" sz="2000" b="1" dirty="0">
              <a:solidFill>
                <a:srgbClr val="000000"/>
              </a:solidFill>
              <a:latin typeface="Arial" charset="0"/>
            </a:endParaRPr>
          </a:p>
        </p:txBody>
      </p:sp>
      <p:sp>
        <p:nvSpPr>
          <p:cNvPr id="360454"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60455" name="Text Box 7"/>
          <p:cNvSpPr txBox="1">
            <a:spLocks noChangeArrowheads="1"/>
          </p:cNvSpPr>
          <p:nvPr/>
        </p:nvSpPr>
        <p:spPr bwMode="auto">
          <a:xfrm>
            <a:off x="2279576" y="572489"/>
            <a:ext cx="7416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Stevenage Council </a:t>
            </a:r>
          </a:p>
        </p:txBody>
      </p:sp>
      <p:pic>
        <p:nvPicPr>
          <p:cNvPr id="6" name="Picture 5" descr="A group of people in a theater">
            <a:extLst>
              <a:ext uri="{FF2B5EF4-FFF2-40B4-BE49-F238E27FC236}">
                <a16:creationId xmlns:a16="http://schemas.microsoft.com/office/drawing/2014/main" id="{1CFCB47A-370E-E721-336A-3A508D40A8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133" y="2679378"/>
            <a:ext cx="5601072" cy="3150603"/>
          </a:xfrm>
          <a:prstGeom prst="rect">
            <a:avLst/>
          </a:prstGeom>
        </p:spPr>
      </p:pic>
    </p:spTree>
    <p:extLst>
      <p:ext uri="{BB962C8B-B14F-4D97-AF65-F5344CB8AC3E}">
        <p14:creationId xmlns:p14="http://schemas.microsoft.com/office/powerpoint/2010/main" val="1713832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151565" name="Text Box 13"/>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151566" name="Text Box 14"/>
          <p:cNvSpPr txBox="1">
            <a:spLocks noChangeArrowheads="1"/>
          </p:cNvSpPr>
          <p:nvPr/>
        </p:nvSpPr>
        <p:spPr bwMode="auto">
          <a:xfrm>
            <a:off x="1718248" y="755994"/>
            <a:ext cx="89142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CCIN Values and principles</a:t>
            </a:r>
          </a:p>
        </p:txBody>
      </p:sp>
      <p:pic>
        <p:nvPicPr>
          <p:cNvPr id="2" name="Picture 1">
            <a:extLst>
              <a:ext uri="{FF2B5EF4-FFF2-40B4-BE49-F238E27FC236}">
                <a16:creationId xmlns:a16="http://schemas.microsoft.com/office/drawing/2014/main" id="{20C86018-6C76-CC33-5113-B95F71A04C68}"/>
              </a:ext>
            </a:extLst>
          </p:cNvPr>
          <p:cNvPicPr>
            <a:picLocks noChangeAspect="1"/>
          </p:cNvPicPr>
          <p:nvPr/>
        </p:nvPicPr>
        <p:blipFill>
          <a:blip r:embed="rId3"/>
          <a:stretch>
            <a:fillRect/>
          </a:stretch>
        </p:blipFill>
        <p:spPr>
          <a:xfrm>
            <a:off x="1436767" y="1843233"/>
            <a:ext cx="9353672" cy="2804997"/>
          </a:xfrm>
          <a:prstGeom prst="rect">
            <a:avLst/>
          </a:prstGeom>
        </p:spPr>
      </p:pic>
    </p:spTree>
    <p:extLst>
      <p:ext uri="{BB962C8B-B14F-4D97-AF65-F5344CB8AC3E}">
        <p14:creationId xmlns:p14="http://schemas.microsoft.com/office/powerpoint/2010/main" val="894615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56357" name="Text Box 5"/>
          <p:cNvSpPr txBox="1">
            <a:spLocks noChangeArrowheads="1"/>
          </p:cNvSpPr>
          <p:nvPr/>
        </p:nvSpPr>
        <p:spPr bwMode="auto">
          <a:xfrm>
            <a:off x="1919189" y="1556792"/>
            <a:ext cx="813752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buClr>
                <a:srgbClr val="7B00E4"/>
              </a:buClr>
              <a:buFont typeface="Wingdings" pitchFamily="2" charset="2"/>
              <a:buChar char="n"/>
            </a:pPr>
            <a:r>
              <a:rPr lang="en-GB" sz="2000" b="1" dirty="0">
                <a:solidFill>
                  <a:srgbClr val="000000"/>
                </a:solidFill>
                <a:latin typeface="Arial" charset="0"/>
              </a:rPr>
              <a:t>Social Partnership </a:t>
            </a:r>
            <a:r>
              <a:rPr lang="en-GB" sz="2000" dirty="0">
                <a:solidFill>
                  <a:srgbClr val="000000"/>
                </a:solidFill>
                <a:latin typeface="Arial" charset="0"/>
              </a:rPr>
              <a:t>– by demonstrating how the projects have improved social partnerships and bringing communities, groups, and organisations together.</a:t>
            </a:r>
          </a:p>
          <a:p>
            <a:pPr eaLnBrk="0" fontAlgn="base" hangingPunct="0">
              <a:spcBef>
                <a:spcPct val="50000"/>
              </a:spcBef>
              <a:spcAft>
                <a:spcPct val="0"/>
              </a:spcAft>
              <a:buClr>
                <a:srgbClr val="7B00E4"/>
              </a:buClr>
              <a:buFont typeface="Wingdings" pitchFamily="2" charset="2"/>
              <a:buChar char="n"/>
            </a:pPr>
            <a:r>
              <a:rPr lang="en-GB" sz="2000" b="1" dirty="0">
                <a:solidFill>
                  <a:srgbClr val="000000"/>
                </a:solidFill>
                <a:latin typeface="Arial" charset="0"/>
              </a:rPr>
              <a:t>Maximising Social Value </a:t>
            </a:r>
            <a:r>
              <a:rPr lang="en-GB" sz="2000" dirty="0">
                <a:solidFill>
                  <a:srgbClr val="000000"/>
                </a:solidFill>
                <a:latin typeface="Arial" charset="0"/>
              </a:rPr>
              <a:t>– by listening to communities, discovering more about diverse cultures, recognising distinctions between communities, and not making assumptions about what is needed or wanted.</a:t>
            </a:r>
          </a:p>
          <a:p>
            <a:pPr eaLnBrk="0" fontAlgn="base" hangingPunct="0">
              <a:spcBef>
                <a:spcPct val="50000"/>
              </a:spcBef>
              <a:spcAft>
                <a:spcPct val="0"/>
              </a:spcAft>
              <a:buClr>
                <a:srgbClr val="7B00E4"/>
              </a:buClr>
              <a:buFont typeface="Wingdings" pitchFamily="2" charset="2"/>
              <a:buChar char="n"/>
            </a:pPr>
            <a:r>
              <a:rPr lang="en-GB" sz="2000" b="1" dirty="0">
                <a:solidFill>
                  <a:srgbClr val="000000"/>
                </a:solidFill>
                <a:latin typeface="Arial" charset="0"/>
              </a:rPr>
              <a:t>Enterprise and social economy </a:t>
            </a:r>
            <a:r>
              <a:rPr lang="en-GB" sz="2000" dirty="0">
                <a:solidFill>
                  <a:srgbClr val="000000"/>
                </a:solidFill>
                <a:latin typeface="Arial" charset="0"/>
              </a:rPr>
              <a:t>– by providing cultural activities for the community to get involved in, which enables people to feel part of our towns or cities, whilst also encouraging use of retail and hospitality business.</a:t>
            </a:r>
          </a:p>
        </p:txBody>
      </p:sp>
      <p:sp>
        <p:nvSpPr>
          <p:cNvPr id="356358"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56359" name="Text Box 7"/>
          <p:cNvSpPr txBox="1">
            <a:spLocks noChangeArrowheads="1"/>
          </p:cNvSpPr>
          <p:nvPr/>
        </p:nvSpPr>
        <p:spPr bwMode="auto">
          <a:xfrm>
            <a:off x="2063552" y="620689"/>
            <a:ext cx="7848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CCIN Values and principles</a:t>
            </a:r>
          </a:p>
        </p:txBody>
      </p:sp>
    </p:spTree>
    <p:extLst>
      <p:ext uri="{BB962C8B-B14F-4D97-AF65-F5344CB8AC3E}">
        <p14:creationId xmlns:p14="http://schemas.microsoft.com/office/powerpoint/2010/main" val="38471655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56357" name="Text Box 5"/>
          <p:cNvSpPr txBox="1">
            <a:spLocks noChangeArrowheads="1"/>
          </p:cNvSpPr>
          <p:nvPr/>
        </p:nvSpPr>
        <p:spPr bwMode="auto">
          <a:xfrm>
            <a:off x="1919189" y="1556792"/>
            <a:ext cx="8137525"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buClr>
                <a:srgbClr val="7B00E4"/>
              </a:buClr>
              <a:buFont typeface="Wingdings" pitchFamily="2" charset="2"/>
              <a:buChar char="n"/>
            </a:pPr>
            <a:r>
              <a:rPr lang="en-GB" sz="2000" b="1" dirty="0">
                <a:solidFill>
                  <a:srgbClr val="000000"/>
                </a:solidFill>
                <a:latin typeface="Arial" charset="0"/>
              </a:rPr>
              <a:t>Learning - </a:t>
            </a:r>
            <a:r>
              <a:rPr lang="en-GB" sz="2000" dirty="0">
                <a:solidFill>
                  <a:srgbClr val="000000"/>
                </a:solidFill>
                <a:latin typeface="Arial" charset="0"/>
              </a:rPr>
              <a:t>Arts, Heritage, and Culture should not be seen as passive. Make it an integral part of everyday life to enable people and our communities to have a sense of their place.</a:t>
            </a:r>
          </a:p>
          <a:p>
            <a:pPr eaLnBrk="0" fontAlgn="base" hangingPunct="0">
              <a:spcBef>
                <a:spcPct val="50000"/>
              </a:spcBef>
              <a:spcAft>
                <a:spcPct val="0"/>
              </a:spcAft>
              <a:buClr>
                <a:srgbClr val="7B00E4"/>
              </a:buClr>
              <a:buFont typeface="Wingdings" pitchFamily="2" charset="2"/>
              <a:buChar char="n"/>
            </a:pPr>
            <a:r>
              <a:rPr lang="en-GB" sz="2000" b="1" dirty="0">
                <a:solidFill>
                  <a:srgbClr val="000000"/>
                </a:solidFill>
                <a:latin typeface="Arial" charset="0"/>
              </a:rPr>
              <a:t>Demographic Engagement - </a:t>
            </a:r>
            <a:r>
              <a:rPr lang="en-GB" sz="2000" dirty="0">
                <a:solidFill>
                  <a:srgbClr val="000000"/>
                </a:solidFill>
                <a:latin typeface="Arial" charset="0"/>
              </a:rPr>
              <a:t>This development opportunity has enabled the authorities to better support the communities which they serve. Equally, the values and principles of the CCIN have enabled the local authorities taking part in the policy lab to better focus their delivery of services through coproduction, engagement, consultation and sharing of knowledge.</a:t>
            </a:r>
          </a:p>
        </p:txBody>
      </p:sp>
      <p:sp>
        <p:nvSpPr>
          <p:cNvPr id="356358"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56359" name="Text Box 7"/>
          <p:cNvSpPr txBox="1">
            <a:spLocks noChangeArrowheads="1"/>
          </p:cNvSpPr>
          <p:nvPr/>
        </p:nvSpPr>
        <p:spPr bwMode="auto">
          <a:xfrm>
            <a:off x="2063552" y="620689"/>
            <a:ext cx="7848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CCIN Values and principles</a:t>
            </a:r>
          </a:p>
        </p:txBody>
      </p:sp>
    </p:spTree>
    <p:extLst>
      <p:ext uri="{BB962C8B-B14F-4D97-AF65-F5344CB8AC3E}">
        <p14:creationId xmlns:p14="http://schemas.microsoft.com/office/powerpoint/2010/main" val="1018867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ChangeArrowheads="1"/>
          </p:cNvSpPr>
          <p:nvPr/>
        </p:nvSpPr>
        <p:spPr bwMode="auto">
          <a:xfrm>
            <a:off x="3287713" y="1196976"/>
            <a:ext cx="59039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3600" b="1">
              <a:solidFill>
                <a:srgbClr val="000000"/>
              </a:solidFill>
              <a:latin typeface="Arial Black" pitchFamily="34" charset="0"/>
            </a:endParaRPr>
          </a:p>
        </p:txBody>
      </p:sp>
      <p:sp>
        <p:nvSpPr>
          <p:cNvPr id="356357" name="Text Box 5"/>
          <p:cNvSpPr txBox="1">
            <a:spLocks noChangeArrowheads="1"/>
          </p:cNvSpPr>
          <p:nvPr/>
        </p:nvSpPr>
        <p:spPr bwMode="auto">
          <a:xfrm>
            <a:off x="1919188" y="859433"/>
            <a:ext cx="813752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algn="l">
              <a:defRPr sz="2400">
                <a:solidFill>
                  <a:schemeClr val="tx1"/>
                </a:solidFill>
                <a:latin typeface="Times New Roman" pitchFamily="18" charset="0"/>
              </a:defRPr>
            </a:lvl1pPr>
            <a:lvl2pPr marL="534988"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buClr>
                <a:srgbClr val="7B00E4"/>
              </a:buClr>
              <a:buFont typeface="Wingdings" pitchFamily="2" charset="2"/>
              <a:buChar char="n"/>
            </a:pPr>
            <a:r>
              <a:rPr lang="en-GB" sz="2000" b="1" dirty="0">
                <a:solidFill>
                  <a:srgbClr val="000000"/>
                </a:solidFill>
                <a:latin typeface="Arial" charset="0"/>
              </a:rPr>
              <a:t>Arts &amp; Culture are an integral part of every community</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Bringing together the diverse groups that make up our communities allows the use of the arts as a vehicle to share culture and heritage and provide individuals with a sense of place and belonging.</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 It encourages cohesion within the community and enables groups to share their lived experiences with each other, to learn about each other’s differences and similarities</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It helps to integrate those that might otherwise be socially isolated, or not engaging with the wider community</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Bringing arts and culture events and activities into Town Centres encourages visitors in otherwise diminishing High Streets</a:t>
            </a:r>
          </a:p>
          <a:p>
            <a:pPr eaLnBrk="0" fontAlgn="base" hangingPunct="0">
              <a:spcBef>
                <a:spcPct val="50000"/>
              </a:spcBef>
              <a:spcAft>
                <a:spcPct val="0"/>
              </a:spcAft>
              <a:buClr>
                <a:srgbClr val="7B00E4"/>
              </a:buClr>
              <a:buFont typeface="Wingdings" pitchFamily="2" charset="2"/>
              <a:buChar char="n"/>
            </a:pPr>
            <a:r>
              <a:rPr lang="en-GB" sz="2000" dirty="0">
                <a:solidFill>
                  <a:srgbClr val="000000"/>
                </a:solidFill>
                <a:latin typeface="Arial" charset="0"/>
              </a:rPr>
              <a:t>The local councils, museums, businesses, creatives, and community must connect in order to develop a strong sense of belonging and social cohesion in our areas</a:t>
            </a:r>
          </a:p>
          <a:p>
            <a:pPr eaLnBrk="0" fontAlgn="base" hangingPunct="0">
              <a:spcBef>
                <a:spcPct val="50000"/>
              </a:spcBef>
              <a:spcAft>
                <a:spcPct val="0"/>
              </a:spcAft>
              <a:buClr>
                <a:srgbClr val="7B00E4"/>
              </a:buClr>
              <a:buFont typeface="Wingdings" pitchFamily="2" charset="2"/>
              <a:buChar char="n"/>
            </a:pPr>
            <a:endParaRPr lang="en-GB" sz="2000" dirty="0">
              <a:solidFill>
                <a:srgbClr val="000000"/>
              </a:solidFill>
              <a:latin typeface="Arial" charset="0"/>
            </a:endParaRPr>
          </a:p>
        </p:txBody>
      </p:sp>
      <p:sp>
        <p:nvSpPr>
          <p:cNvPr id="356358" name="Text Box 6"/>
          <p:cNvSpPr txBox="1">
            <a:spLocks noChangeArrowheads="1"/>
          </p:cNvSpPr>
          <p:nvPr/>
        </p:nvSpPr>
        <p:spPr bwMode="auto">
          <a:xfrm>
            <a:off x="3216276" y="836613"/>
            <a:ext cx="6048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endParaRPr lang="en-US" b="1">
              <a:solidFill>
                <a:srgbClr val="000000"/>
              </a:solidFill>
              <a:latin typeface="Arial Black" pitchFamily="34" charset="0"/>
            </a:endParaRPr>
          </a:p>
        </p:txBody>
      </p:sp>
      <p:sp>
        <p:nvSpPr>
          <p:cNvPr id="356359" name="Text Box 7"/>
          <p:cNvSpPr txBox="1">
            <a:spLocks noChangeArrowheads="1"/>
          </p:cNvSpPr>
          <p:nvPr/>
        </p:nvSpPr>
        <p:spPr bwMode="auto">
          <a:xfrm>
            <a:off x="2063551" y="251727"/>
            <a:ext cx="78487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pPr>
            <a:r>
              <a:rPr lang="en-GB" sz="3200" b="1" dirty="0">
                <a:solidFill>
                  <a:srgbClr val="58348C"/>
                </a:solidFill>
                <a:latin typeface="Arial Black" pitchFamily="34" charset="0"/>
              </a:rPr>
              <a:t>Conclusion</a:t>
            </a:r>
          </a:p>
        </p:txBody>
      </p:sp>
    </p:spTree>
    <p:extLst>
      <p:ext uri="{BB962C8B-B14F-4D97-AF65-F5344CB8AC3E}">
        <p14:creationId xmlns:p14="http://schemas.microsoft.com/office/powerpoint/2010/main" val="1162487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6994-076A-D449-9965-09BE01A510B9}"/>
              </a:ext>
            </a:extLst>
          </p:cNvPr>
          <p:cNvSpPr>
            <a:spLocks noGrp="1"/>
          </p:cNvSpPr>
          <p:nvPr>
            <p:ph type="title"/>
          </p:nvPr>
        </p:nvSpPr>
        <p:spPr>
          <a:xfrm>
            <a:off x="888631" y="4647341"/>
            <a:ext cx="3947420" cy="1627187"/>
          </a:xfrm>
        </p:spPr>
        <p:txBody>
          <a:bodyPr>
            <a:normAutofit fontScale="90000"/>
          </a:bodyPr>
          <a:lstStyle/>
          <a:p>
            <a:r>
              <a:rPr lang="en-US" sz="3020" dirty="0"/>
              <a:t>Councils who are committed to finding better ways of working with local people</a:t>
            </a:r>
          </a:p>
        </p:txBody>
      </p:sp>
      <p:sp>
        <p:nvSpPr>
          <p:cNvPr id="3" name="Content Placeholder 2">
            <a:extLst>
              <a:ext uri="{FF2B5EF4-FFF2-40B4-BE49-F238E27FC236}">
                <a16:creationId xmlns:a16="http://schemas.microsoft.com/office/drawing/2014/main" id="{6CB07E54-B434-5144-B708-40645803093A}"/>
              </a:ext>
            </a:extLst>
          </p:cNvPr>
          <p:cNvSpPr>
            <a:spLocks noGrp="1"/>
          </p:cNvSpPr>
          <p:nvPr>
            <p:ph idx="1"/>
          </p:nvPr>
        </p:nvSpPr>
        <p:spPr>
          <a:xfrm>
            <a:off x="5118447" y="4014061"/>
            <a:ext cx="6281873" cy="2260465"/>
          </a:xfrm>
        </p:spPr>
        <p:txBody>
          <a:bodyPr anchor="ctr">
            <a:normAutofit/>
          </a:bodyPr>
          <a:lstStyle/>
          <a:p>
            <a:r>
              <a:rPr lang="en-US" sz="2300" dirty="0">
                <a:latin typeface="+mj-lt"/>
              </a:rPr>
              <a:t>Action focused</a:t>
            </a:r>
          </a:p>
          <a:p>
            <a:r>
              <a:rPr lang="en-US" sz="2300" dirty="0">
                <a:latin typeface="+mj-lt"/>
              </a:rPr>
              <a:t>Membership-based</a:t>
            </a:r>
          </a:p>
          <a:p>
            <a:r>
              <a:rPr lang="en-US" sz="2300" dirty="0">
                <a:latin typeface="+mj-lt"/>
              </a:rPr>
              <a:t>Open to all UK councils</a:t>
            </a:r>
          </a:p>
          <a:p>
            <a:r>
              <a:rPr lang="en-US" sz="2300" dirty="0">
                <a:latin typeface="+mj-lt"/>
              </a:rPr>
              <a:t>Part of the local govt family</a:t>
            </a:r>
          </a:p>
          <a:p>
            <a:pPr marL="0" indent="0">
              <a:buNone/>
            </a:pPr>
            <a:endParaRPr lang="en-US" sz="1739" dirty="0"/>
          </a:p>
        </p:txBody>
      </p:sp>
      <p:pic>
        <p:nvPicPr>
          <p:cNvPr id="5" name="Picture 4" descr="A picture containing drawing&#10;&#10;Description automatically generated">
            <a:extLst>
              <a:ext uri="{FF2B5EF4-FFF2-40B4-BE49-F238E27FC236}">
                <a16:creationId xmlns:a16="http://schemas.microsoft.com/office/drawing/2014/main" id="{D6BA8F37-3E39-414F-93F5-9EE77E45FDC2}"/>
              </a:ext>
            </a:extLst>
          </p:cNvPr>
          <p:cNvPicPr>
            <a:picLocks noChangeAspect="1"/>
          </p:cNvPicPr>
          <p:nvPr/>
        </p:nvPicPr>
        <p:blipFill>
          <a:blip r:embed="rId2"/>
          <a:stretch>
            <a:fillRect/>
          </a:stretch>
        </p:blipFill>
        <p:spPr>
          <a:xfrm>
            <a:off x="643466" y="1160403"/>
            <a:ext cx="10914061" cy="2564804"/>
          </a:xfrm>
          <a:prstGeom prst="rect">
            <a:avLst/>
          </a:prstGeom>
        </p:spPr>
      </p:pic>
    </p:spTree>
    <p:extLst>
      <p:ext uri="{BB962C8B-B14F-4D97-AF65-F5344CB8AC3E}">
        <p14:creationId xmlns:p14="http://schemas.microsoft.com/office/powerpoint/2010/main" val="126690968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2342493"/>
            <a:ext cx="7929322" cy="962636"/>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rPr>
              <a:t>Helen Chicot</a:t>
            </a:r>
            <a:endParaRPr kumimoji="0" lang="en-GB" sz="40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3" y="3305129"/>
            <a:ext cx="90212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lumMod val="50000"/>
                  </a:schemeClr>
                </a:solidFill>
                <a:latin typeface="Gotham Rounded Book"/>
                <a:cs typeface="Calibri" panose="020F0502020204030204" pitchFamily="34" charset="0"/>
              </a:rPr>
              <a:t>Rochdale Borough Council</a:t>
            </a:r>
            <a:endParaRPr kumimoji="0" lang="en-GB" sz="2400" b="0" i="0" u="none" strike="noStrike" kern="1200" cap="none" spc="0" normalizeH="0" baseline="0" noProof="0" dirty="0">
              <a:ln>
                <a:noFill/>
              </a:ln>
              <a:solidFill>
                <a:schemeClr val="bg1">
                  <a:lumMod val="50000"/>
                </a:schemeClr>
              </a:solidFill>
              <a:effectLst/>
              <a:uLnTx/>
              <a:uFillTx/>
              <a:latin typeface="Gotham Rounded Book"/>
              <a:ea typeface="+mn-ea"/>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rPr>
              <a:t>@RochdaleCouncil </a:t>
            </a:r>
            <a:endParaRPr kumimoji="0" lang="en-GB"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1"/>
            <a:ext cx="2278693" cy="21430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789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16512220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7602" y="146558"/>
            <a:ext cx="4970205" cy="6711442"/>
          </a:xfrm>
        </p:spPr>
      </p:pic>
    </p:spTree>
    <p:extLst>
      <p:ext uri="{BB962C8B-B14F-4D97-AF65-F5344CB8AC3E}">
        <p14:creationId xmlns:p14="http://schemas.microsoft.com/office/powerpoint/2010/main" val="3256162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6839" y="-273862"/>
            <a:ext cx="6849709" cy="5897693"/>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861795"/>
            <a:ext cx="6902245" cy="4996205"/>
          </a:xfrm>
        </p:spPr>
      </p:pic>
    </p:spTree>
    <p:extLst>
      <p:ext uri="{BB962C8B-B14F-4D97-AF65-F5344CB8AC3E}">
        <p14:creationId xmlns:p14="http://schemas.microsoft.com/office/powerpoint/2010/main" val="4037738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2542" y="-893937"/>
            <a:ext cx="8052619" cy="8748703"/>
          </a:xfrm>
        </p:spPr>
      </p:pic>
    </p:spTree>
    <p:extLst>
      <p:ext uri="{BB962C8B-B14F-4D97-AF65-F5344CB8AC3E}">
        <p14:creationId xmlns:p14="http://schemas.microsoft.com/office/powerpoint/2010/main" val="4093703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1309" y="-223529"/>
            <a:ext cx="7720833" cy="7081529"/>
          </a:xfrm>
        </p:spPr>
      </p:pic>
    </p:spTree>
    <p:extLst>
      <p:ext uri="{BB962C8B-B14F-4D97-AF65-F5344CB8AC3E}">
        <p14:creationId xmlns:p14="http://schemas.microsoft.com/office/powerpoint/2010/main" val="21810898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80219"/>
            <a:ext cx="12518270" cy="8345513"/>
          </a:xfrm>
        </p:spPr>
      </p:pic>
    </p:spTree>
    <p:extLst>
      <p:ext uri="{BB962C8B-B14F-4D97-AF65-F5344CB8AC3E}">
        <p14:creationId xmlns:p14="http://schemas.microsoft.com/office/powerpoint/2010/main" val="2096858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6">
            <a:extLst>
              <a:ext uri="{FF2B5EF4-FFF2-40B4-BE49-F238E27FC236}">
                <a16:creationId xmlns:a16="http://schemas.microsoft.com/office/drawing/2014/main" id="{D23DBD25-4DE5-4474-ABAC-876F02E2C3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745" y="812719"/>
            <a:ext cx="9386888" cy="5192849"/>
            <a:chOff x="-329674" y="-51881"/>
            <a:chExt cx="12515851" cy="6923798"/>
          </a:xfrm>
        </p:grpSpPr>
        <p:sp>
          <p:nvSpPr>
            <p:cNvPr id="18" name="Freeform 5">
              <a:extLst>
                <a:ext uri="{FF2B5EF4-FFF2-40B4-BE49-F238E27FC236}">
                  <a16:creationId xmlns:a16="http://schemas.microsoft.com/office/drawing/2014/main" id="{0490DB8B-A269-4D94-8F62-2FF196C4E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6">
              <a:extLst>
                <a:ext uri="{FF2B5EF4-FFF2-40B4-BE49-F238E27FC236}">
                  <a16:creationId xmlns:a16="http://schemas.microsoft.com/office/drawing/2014/main" id="{ACFDA9DC-24D3-458A-9513-AEFFBCA5D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7">
              <a:extLst>
                <a:ext uri="{FF2B5EF4-FFF2-40B4-BE49-F238E27FC236}">
                  <a16:creationId xmlns:a16="http://schemas.microsoft.com/office/drawing/2014/main" id="{89CA3768-C36B-4643-948F-AA721D927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8">
              <a:extLst>
                <a:ext uri="{FF2B5EF4-FFF2-40B4-BE49-F238E27FC236}">
                  <a16:creationId xmlns:a16="http://schemas.microsoft.com/office/drawing/2014/main" id="{10AEB0B0-817C-4B9E-9D91-83A548F6D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9">
              <a:extLst>
                <a:ext uri="{FF2B5EF4-FFF2-40B4-BE49-F238E27FC236}">
                  <a16:creationId xmlns:a16="http://schemas.microsoft.com/office/drawing/2014/main" id="{880BF64C-42F6-4826-AE71-CF63C0D67A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0">
              <a:extLst>
                <a:ext uri="{FF2B5EF4-FFF2-40B4-BE49-F238E27FC236}">
                  <a16:creationId xmlns:a16="http://schemas.microsoft.com/office/drawing/2014/main" id="{CCD757CF-5745-4A9F-87E5-35E87A908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11">
              <a:extLst>
                <a:ext uri="{FF2B5EF4-FFF2-40B4-BE49-F238E27FC236}">
                  <a16:creationId xmlns:a16="http://schemas.microsoft.com/office/drawing/2014/main" id="{CA16F7BC-DD40-46C2-94AF-A71159640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2">
              <a:extLst>
                <a:ext uri="{FF2B5EF4-FFF2-40B4-BE49-F238E27FC236}">
                  <a16:creationId xmlns:a16="http://schemas.microsoft.com/office/drawing/2014/main" id="{0D8C08FB-A8E6-485E-849B-2D3084461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3">
              <a:extLst>
                <a:ext uri="{FF2B5EF4-FFF2-40B4-BE49-F238E27FC236}">
                  <a16:creationId xmlns:a16="http://schemas.microsoft.com/office/drawing/2014/main" id="{F543209E-45BA-4016-8DAC-4A4A8D1485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4">
              <a:extLst>
                <a:ext uri="{FF2B5EF4-FFF2-40B4-BE49-F238E27FC236}">
                  <a16:creationId xmlns:a16="http://schemas.microsoft.com/office/drawing/2014/main" id="{DB0AD156-BA2B-4BBB-85AB-252C01414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15">
              <a:extLst>
                <a:ext uri="{FF2B5EF4-FFF2-40B4-BE49-F238E27FC236}">
                  <a16:creationId xmlns:a16="http://schemas.microsoft.com/office/drawing/2014/main" id="{46154192-816A-4C68-9CC4-94FB9EA8A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6">
              <a:extLst>
                <a:ext uri="{FF2B5EF4-FFF2-40B4-BE49-F238E27FC236}">
                  <a16:creationId xmlns:a16="http://schemas.microsoft.com/office/drawing/2014/main" id="{CA1B768D-72B3-4BFE-814C-F5A79566E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17">
              <a:extLst>
                <a:ext uri="{FF2B5EF4-FFF2-40B4-BE49-F238E27FC236}">
                  <a16:creationId xmlns:a16="http://schemas.microsoft.com/office/drawing/2014/main" id="{E07FFCD3-00C8-4F17-A9F8-1F659EF06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18">
              <a:extLst>
                <a:ext uri="{FF2B5EF4-FFF2-40B4-BE49-F238E27FC236}">
                  <a16:creationId xmlns:a16="http://schemas.microsoft.com/office/drawing/2014/main" id="{9C021085-154C-489B-AEF1-3220751D9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19">
              <a:extLst>
                <a:ext uri="{FF2B5EF4-FFF2-40B4-BE49-F238E27FC236}">
                  <a16:creationId xmlns:a16="http://schemas.microsoft.com/office/drawing/2014/main" id="{B3B13C67-34A2-4ADB-B487-34474B82F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20">
              <a:extLst>
                <a:ext uri="{FF2B5EF4-FFF2-40B4-BE49-F238E27FC236}">
                  <a16:creationId xmlns:a16="http://schemas.microsoft.com/office/drawing/2014/main" id="{97FE9E1A-4B2A-4890-9AEC-F6ACB5055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21">
              <a:extLst>
                <a:ext uri="{FF2B5EF4-FFF2-40B4-BE49-F238E27FC236}">
                  <a16:creationId xmlns:a16="http://schemas.microsoft.com/office/drawing/2014/main" id="{A5169302-B82D-4CE0-A2A9-728FD7D28D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22">
              <a:extLst>
                <a:ext uri="{FF2B5EF4-FFF2-40B4-BE49-F238E27FC236}">
                  <a16:creationId xmlns:a16="http://schemas.microsoft.com/office/drawing/2014/main" id="{00BE7C4F-F05D-409D-97B6-414D43BD2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23">
              <a:extLst>
                <a:ext uri="{FF2B5EF4-FFF2-40B4-BE49-F238E27FC236}">
                  <a16:creationId xmlns:a16="http://schemas.microsoft.com/office/drawing/2014/main" id="{C4C5FC76-01A8-4BE8-859D-87D8A8123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5" name="Group 37">
            <a:extLst>
              <a:ext uri="{FF2B5EF4-FFF2-40B4-BE49-F238E27FC236}">
                <a16:creationId xmlns:a16="http://schemas.microsoft.com/office/drawing/2014/main" id="{166DCE5C-FEB9-4498-8BB6-E39761B2B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5971" y="1747113"/>
            <a:ext cx="6636259" cy="3358450"/>
            <a:chOff x="1669293" y="1186483"/>
            <a:chExt cx="8848345" cy="4477933"/>
          </a:xfrm>
        </p:grpSpPr>
        <p:sp>
          <p:nvSpPr>
            <p:cNvPr id="39" name="Rectangle 38">
              <a:extLst>
                <a:ext uri="{FF2B5EF4-FFF2-40B4-BE49-F238E27FC236}">
                  <a16:creationId xmlns:a16="http://schemas.microsoft.com/office/drawing/2014/main" id="{3B38936E-6788-4AFF-9702-EBBF31E2D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4CD770B8-A148-4859-9FCC-6DB3DD2C7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B42B8398-A5FD-482E-9083-58E00DDB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sp useBgFill="1">
        <p:nvSpPr>
          <p:cNvPr id="16" name="Rectangle 42">
            <a:extLst>
              <a:ext uri="{FF2B5EF4-FFF2-40B4-BE49-F238E27FC236}">
                <a16:creationId xmlns:a16="http://schemas.microsoft.com/office/drawing/2014/main" id="{0F878CA6-4958-4A17-B964-B2B9E29DA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7" name="Group 44">
            <a:extLst>
              <a:ext uri="{FF2B5EF4-FFF2-40B4-BE49-F238E27FC236}">
                <a16:creationId xmlns:a16="http://schemas.microsoft.com/office/drawing/2014/main" id="{00B9BA0D-B523-4D01-89DB-382ED56410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6745" y="812719"/>
            <a:ext cx="9386888" cy="5192849"/>
            <a:chOff x="-329674" y="-51881"/>
            <a:chExt cx="12515851" cy="6923798"/>
          </a:xfrm>
        </p:grpSpPr>
        <p:sp>
          <p:nvSpPr>
            <p:cNvPr id="46" name="Freeform 5">
              <a:extLst>
                <a:ext uri="{FF2B5EF4-FFF2-40B4-BE49-F238E27FC236}">
                  <a16:creationId xmlns:a16="http://schemas.microsoft.com/office/drawing/2014/main" id="{864D0202-E952-4859-A42C-C7B5982FA8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7" name="Freeform 6">
              <a:extLst>
                <a:ext uri="{FF2B5EF4-FFF2-40B4-BE49-F238E27FC236}">
                  <a16:creationId xmlns:a16="http://schemas.microsoft.com/office/drawing/2014/main" id="{B1E8FDA1-2AFC-4EC1-813D-F2EA1D2317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8" name="Freeform 7">
              <a:extLst>
                <a:ext uri="{FF2B5EF4-FFF2-40B4-BE49-F238E27FC236}">
                  <a16:creationId xmlns:a16="http://schemas.microsoft.com/office/drawing/2014/main" id="{7E617465-8532-44AE-8704-AB53CC0C9D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49" name="Freeform 8">
              <a:extLst>
                <a:ext uri="{FF2B5EF4-FFF2-40B4-BE49-F238E27FC236}">
                  <a16:creationId xmlns:a16="http://schemas.microsoft.com/office/drawing/2014/main" id="{D7D80F38-8F8B-4ACD-8379-DAB6B46FA4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0" name="Freeform 9">
              <a:extLst>
                <a:ext uri="{FF2B5EF4-FFF2-40B4-BE49-F238E27FC236}">
                  <a16:creationId xmlns:a16="http://schemas.microsoft.com/office/drawing/2014/main" id="{878AD909-B194-4F1C-943F-7DF02450A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1" name="Freeform 10">
              <a:extLst>
                <a:ext uri="{FF2B5EF4-FFF2-40B4-BE49-F238E27FC236}">
                  <a16:creationId xmlns:a16="http://schemas.microsoft.com/office/drawing/2014/main" id="{A17F1E0C-FE80-459B-B3F2-F13090669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2" name="Freeform 11">
              <a:extLst>
                <a:ext uri="{FF2B5EF4-FFF2-40B4-BE49-F238E27FC236}">
                  <a16:creationId xmlns:a16="http://schemas.microsoft.com/office/drawing/2014/main" id="{83EEDC52-24F8-4D00-AAF9-0AD011B08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3" name="Freeform 12">
              <a:extLst>
                <a:ext uri="{FF2B5EF4-FFF2-40B4-BE49-F238E27FC236}">
                  <a16:creationId xmlns:a16="http://schemas.microsoft.com/office/drawing/2014/main" id="{CCFC5418-7268-4651-B6DE-684F8558E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4" name="Freeform 13">
              <a:extLst>
                <a:ext uri="{FF2B5EF4-FFF2-40B4-BE49-F238E27FC236}">
                  <a16:creationId xmlns:a16="http://schemas.microsoft.com/office/drawing/2014/main" id="{FE3CAD07-63F0-491A-8784-64C198001C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5" name="Freeform 14">
              <a:extLst>
                <a:ext uri="{FF2B5EF4-FFF2-40B4-BE49-F238E27FC236}">
                  <a16:creationId xmlns:a16="http://schemas.microsoft.com/office/drawing/2014/main" id="{5334ED8A-BAF3-4BE1-BD99-DE9BC308E0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6" name="Freeform 15">
              <a:extLst>
                <a:ext uri="{FF2B5EF4-FFF2-40B4-BE49-F238E27FC236}">
                  <a16:creationId xmlns:a16="http://schemas.microsoft.com/office/drawing/2014/main" id="{DF372AC2-BC8B-4FB8-8D04-4803F267E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7" name="Freeform 16">
              <a:extLst>
                <a:ext uri="{FF2B5EF4-FFF2-40B4-BE49-F238E27FC236}">
                  <a16:creationId xmlns:a16="http://schemas.microsoft.com/office/drawing/2014/main" id="{AB00CFCE-ED3B-4EA4-A14D-110E01DAFA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8" name="Freeform 17">
              <a:extLst>
                <a:ext uri="{FF2B5EF4-FFF2-40B4-BE49-F238E27FC236}">
                  <a16:creationId xmlns:a16="http://schemas.microsoft.com/office/drawing/2014/main" id="{6AC82364-C8B4-4393-9B61-2CB47E80F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59" name="Freeform 18">
              <a:extLst>
                <a:ext uri="{FF2B5EF4-FFF2-40B4-BE49-F238E27FC236}">
                  <a16:creationId xmlns:a16="http://schemas.microsoft.com/office/drawing/2014/main" id="{5DBB6BBE-F2BA-4350-BD51-7BAB12C8DA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0" name="Freeform 19">
              <a:extLst>
                <a:ext uri="{FF2B5EF4-FFF2-40B4-BE49-F238E27FC236}">
                  <a16:creationId xmlns:a16="http://schemas.microsoft.com/office/drawing/2014/main" id="{9EFAF9B6-64F6-4027-AF70-01657584C3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1" name="Freeform 20">
              <a:extLst>
                <a:ext uri="{FF2B5EF4-FFF2-40B4-BE49-F238E27FC236}">
                  <a16:creationId xmlns:a16="http://schemas.microsoft.com/office/drawing/2014/main" id="{44E7F5C9-7891-4DFB-88BE-17DFDE2F18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2" name="Freeform 21">
              <a:extLst>
                <a:ext uri="{FF2B5EF4-FFF2-40B4-BE49-F238E27FC236}">
                  <a16:creationId xmlns:a16="http://schemas.microsoft.com/office/drawing/2014/main" id="{E009C9DB-30CF-4C4E-B0A7-453C71C57C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3" name="Freeform 22">
              <a:extLst>
                <a:ext uri="{FF2B5EF4-FFF2-40B4-BE49-F238E27FC236}">
                  <a16:creationId xmlns:a16="http://schemas.microsoft.com/office/drawing/2014/main" id="{464BFF38-CC00-4AA7-B76B-E26B32AB20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64" name="Freeform 23">
              <a:extLst>
                <a:ext uri="{FF2B5EF4-FFF2-40B4-BE49-F238E27FC236}">
                  <a16:creationId xmlns:a16="http://schemas.microsoft.com/office/drawing/2014/main" id="{8A9431CE-2C5E-4CAA-9FD8-5ACC4F723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Rockwell" panose="02060603020205020403"/>
                <a:ea typeface="+mn-ea"/>
                <a:cs typeface="+mn-cs"/>
              </a:endParaRPr>
            </a:p>
          </p:txBody>
        </p:sp>
      </p:grpSp>
      <p:grpSp>
        <p:nvGrpSpPr>
          <p:cNvPr id="42" name="Group 65">
            <a:extLst>
              <a:ext uri="{FF2B5EF4-FFF2-40B4-BE49-F238E27FC236}">
                <a16:creationId xmlns:a16="http://schemas.microsoft.com/office/drawing/2014/main" id="{67856AD1-B072-4D26-88F5-5AB2C9DCBF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75970" y="3777106"/>
            <a:ext cx="6634250" cy="1328456"/>
            <a:chOff x="1669293" y="3893141"/>
            <a:chExt cx="8845667" cy="1771275"/>
          </a:xfrm>
        </p:grpSpPr>
        <p:sp>
          <p:nvSpPr>
            <p:cNvPr id="67" name="Isosceles Triangle 39">
              <a:extLst>
                <a:ext uri="{FF2B5EF4-FFF2-40B4-BE49-F238E27FC236}">
                  <a16:creationId xmlns:a16="http://schemas.microsoft.com/office/drawing/2014/main" id="{DB3EE4C1-BB0F-4418-A5D5-15A080E3E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8" name="Rectangle 67">
              <a:extLst>
                <a:ext uri="{FF2B5EF4-FFF2-40B4-BE49-F238E27FC236}">
                  <a16:creationId xmlns:a16="http://schemas.microsoft.com/office/drawing/2014/main" id="{3307B25F-18D5-46E6-B1DE-0730C3FE9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3893141"/>
              <a:ext cx="8845667"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sp>
        <p:nvSpPr>
          <p:cNvPr id="44" name="Rectangle 69">
            <a:extLst>
              <a:ext uri="{FF2B5EF4-FFF2-40B4-BE49-F238E27FC236}">
                <a16:creationId xmlns:a16="http://schemas.microsoft.com/office/drawing/2014/main" id="{4B7CF581-A11B-4ECC-97ED-64E26BA3EB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74355" y="1738347"/>
            <a:ext cx="6630897" cy="1974567"/>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8" name="Picture 7">
            <a:extLst>
              <a:ext uri="{FF2B5EF4-FFF2-40B4-BE49-F238E27FC236}">
                <a16:creationId xmlns:a16="http://schemas.microsoft.com/office/drawing/2014/main" id="{F37D76D4-7799-E54F-B90F-E6A2341F634D}"/>
              </a:ext>
            </a:extLst>
          </p:cNvPr>
          <p:cNvPicPr>
            <a:picLocks noChangeAspect="1"/>
          </p:cNvPicPr>
          <p:nvPr/>
        </p:nvPicPr>
        <p:blipFill>
          <a:blip r:embed="rId3"/>
          <a:stretch>
            <a:fillRect/>
          </a:stretch>
        </p:blipFill>
        <p:spPr>
          <a:xfrm>
            <a:off x="2839345" y="2411323"/>
            <a:ext cx="2125980" cy="632479"/>
          </a:xfrm>
          <a:prstGeom prst="rect">
            <a:avLst/>
          </a:prstGeom>
          <a:ln w="12700">
            <a:noFill/>
          </a:ln>
        </p:spPr>
      </p:pic>
      <p:pic>
        <p:nvPicPr>
          <p:cNvPr id="10" name="Picture 9">
            <a:extLst>
              <a:ext uri="{FF2B5EF4-FFF2-40B4-BE49-F238E27FC236}">
                <a16:creationId xmlns:a16="http://schemas.microsoft.com/office/drawing/2014/main" id="{01749549-6E11-DB40-93E4-D9FF81218706}"/>
              </a:ext>
            </a:extLst>
          </p:cNvPr>
          <p:cNvPicPr>
            <a:picLocks noChangeAspect="1"/>
          </p:cNvPicPr>
          <p:nvPr/>
        </p:nvPicPr>
        <p:blipFill>
          <a:blip r:embed="rId4"/>
          <a:stretch>
            <a:fillRect/>
          </a:stretch>
        </p:blipFill>
        <p:spPr>
          <a:xfrm>
            <a:off x="5026812" y="2497045"/>
            <a:ext cx="2125980" cy="461030"/>
          </a:xfrm>
          <a:prstGeom prst="rect">
            <a:avLst/>
          </a:prstGeom>
          <a:ln w="12700">
            <a:noFill/>
          </a:ln>
        </p:spPr>
      </p:pic>
      <p:pic>
        <p:nvPicPr>
          <p:cNvPr id="12" name="Picture 11">
            <a:extLst>
              <a:ext uri="{FF2B5EF4-FFF2-40B4-BE49-F238E27FC236}">
                <a16:creationId xmlns:a16="http://schemas.microsoft.com/office/drawing/2014/main" id="{49761FC9-EE58-F441-9CCF-DE34075D7B50}"/>
              </a:ext>
            </a:extLst>
          </p:cNvPr>
          <p:cNvPicPr>
            <a:picLocks noChangeAspect="1"/>
          </p:cNvPicPr>
          <p:nvPr/>
        </p:nvPicPr>
        <p:blipFill>
          <a:blip r:embed="rId5"/>
          <a:stretch>
            <a:fillRect/>
          </a:stretch>
        </p:blipFill>
        <p:spPr>
          <a:xfrm>
            <a:off x="7217310" y="2513081"/>
            <a:ext cx="2125980" cy="428958"/>
          </a:xfrm>
          <a:prstGeom prst="rect">
            <a:avLst/>
          </a:prstGeom>
          <a:ln w="12700">
            <a:noFill/>
          </a:ln>
        </p:spPr>
      </p:pic>
      <p:sp>
        <p:nvSpPr>
          <p:cNvPr id="4" name="Title 3"/>
          <p:cNvSpPr>
            <a:spLocks noGrp="1"/>
          </p:cNvSpPr>
          <p:nvPr>
            <p:ph type="title"/>
          </p:nvPr>
        </p:nvSpPr>
        <p:spPr>
          <a:xfrm>
            <a:off x="2843429" y="3842428"/>
            <a:ext cx="6504221" cy="749426"/>
          </a:xfrm>
        </p:spPr>
        <p:txBody>
          <a:bodyPr vert="horz" lIns="171450" tIns="171450" rIns="171450" bIns="0" rtlCol="0" anchor="b">
            <a:normAutofit fontScale="90000"/>
          </a:bodyPr>
          <a:lstStyle/>
          <a:p>
            <a:pPr>
              <a:lnSpc>
                <a:spcPct val="80000"/>
              </a:lnSpc>
            </a:pPr>
            <a:br>
              <a:rPr lang="en-US" sz="750" dirty="0"/>
            </a:br>
            <a:br>
              <a:rPr lang="en-US" sz="750" dirty="0"/>
            </a:br>
            <a:br>
              <a:rPr lang="en-US" sz="750" dirty="0"/>
            </a:br>
            <a:br>
              <a:rPr lang="en-US" sz="750" dirty="0"/>
            </a:br>
            <a:br>
              <a:rPr lang="en-US" sz="750" dirty="0"/>
            </a:br>
            <a:r>
              <a:rPr lang="en-US" sz="5025" dirty="0"/>
              <a:t>Thank you</a:t>
            </a:r>
            <a:br>
              <a:rPr lang="en-US" sz="750" dirty="0"/>
            </a:br>
            <a:endParaRPr lang="en-US" sz="750" dirty="0"/>
          </a:p>
        </p:txBody>
      </p:sp>
      <p:sp>
        <p:nvSpPr>
          <p:cNvPr id="5" name="Text Placeholder 4"/>
          <p:cNvSpPr>
            <a:spLocks noGrp="1"/>
          </p:cNvSpPr>
          <p:nvPr>
            <p:ph type="body" idx="1"/>
          </p:nvPr>
        </p:nvSpPr>
        <p:spPr>
          <a:xfrm>
            <a:off x="2843428" y="4388241"/>
            <a:ext cx="6505070" cy="391977"/>
          </a:xfrm>
        </p:spPr>
        <p:txBody>
          <a:bodyPr vert="horz" lIns="68580" tIns="0" rIns="68580" bIns="34290" rtlCol="0">
            <a:normAutofit/>
          </a:bodyPr>
          <a:lstStyle/>
          <a:p>
            <a:pPr>
              <a:lnSpc>
                <a:spcPct val="100000"/>
              </a:lnSpc>
            </a:pPr>
            <a:r>
              <a:rPr lang="en-US" sz="1200"/>
              <a:t>              </a:t>
            </a:r>
          </a:p>
        </p:txBody>
      </p:sp>
    </p:spTree>
    <p:extLst>
      <p:ext uri="{BB962C8B-B14F-4D97-AF65-F5344CB8AC3E}">
        <p14:creationId xmlns:p14="http://schemas.microsoft.com/office/powerpoint/2010/main" val="62688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2207720" y="4204130"/>
            <a:ext cx="1716865" cy="1624294"/>
          </a:xfrm>
          <a:prstGeom prst="ellipse">
            <a:avLst/>
          </a:prstGeom>
          <a:blipFill dpi="0" rotWithShape="1">
            <a:blip r:embed="rId3">
              <a:extLst>
                <a:ext uri="{28A0092B-C50C-407E-A947-70E740481C1C}">
                  <a14:useLocalDpi xmlns:a14="http://schemas.microsoft.com/office/drawing/2010/main" val="0"/>
                </a:ext>
              </a:extLst>
            </a:blip>
            <a:srcRect/>
            <a:stretch>
              <a:fillRect l="-205" t="-7458" r="205" b="-49784"/>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0" name="Oval 9"/>
          <p:cNvSpPr/>
          <p:nvPr/>
        </p:nvSpPr>
        <p:spPr>
          <a:xfrm>
            <a:off x="6309817" y="1445539"/>
            <a:ext cx="1580352" cy="1579145"/>
          </a:xfrm>
          <a:prstGeom prst="ellipse">
            <a:avLst/>
          </a:prstGeom>
          <a:blipFill dpi="0" rotWithShape="1">
            <a:blip r:embed="rId4">
              <a:extLst>
                <a:ext uri="{28A0092B-C50C-407E-A947-70E740481C1C}">
                  <a14:useLocalDpi xmlns:a14="http://schemas.microsoft.com/office/drawing/2010/main" val="0"/>
                </a:ext>
              </a:extLst>
            </a:blip>
            <a:srcRect/>
            <a:stretch>
              <a:fillRect l="-15262" t="-29304" r="-10478" b="-41520"/>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3" name="Oval 12"/>
          <p:cNvSpPr/>
          <p:nvPr/>
        </p:nvSpPr>
        <p:spPr>
          <a:xfrm>
            <a:off x="2360162" y="1445540"/>
            <a:ext cx="1580352" cy="1579145"/>
          </a:xfrm>
          <a:prstGeom prst="ellipse">
            <a:avLst/>
          </a:prstGeom>
          <a:blipFill dpi="0" rotWithShape="1">
            <a:blip r:embed="rId5">
              <a:extLst>
                <a:ext uri="{28A0092B-C50C-407E-A947-70E740481C1C}">
                  <a14:useLocalDpi xmlns:a14="http://schemas.microsoft.com/office/drawing/2010/main" val="0"/>
                </a:ext>
              </a:extLst>
            </a:blip>
            <a:srcRect/>
            <a:stretch>
              <a:fillRect l="-4023" t="-576" r="-4789"/>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4" name="Oval 13"/>
          <p:cNvSpPr/>
          <p:nvPr/>
        </p:nvSpPr>
        <p:spPr>
          <a:xfrm>
            <a:off x="4368146" y="1406260"/>
            <a:ext cx="1580352" cy="1573065"/>
          </a:xfrm>
          <a:prstGeom prst="ellipse">
            <a:avLst/>
          </a:prstGeom>
          <a:blipFill dpi="0" rotWithShape="1">
            <a:blip r:embed="rId6">
              <a:extLst>
                <a:ext uri="{28A0092B-C50C-407E-A947-70E740481C1C}">
                  <a14:useLocalDpi xmlns:a14="http://schemas.microsoft.com/office/drawing/2010/main" val="0"/>
                </a:ext>
              </a:extLst>
            </a:blip>
            <a:srcRect/>
            <a:stretch>
              <a:fillRect t="-4261" b="-11175"/>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7" name="TextBox 16"/>
          <p:cNvSpPr txBox="1"/>
          <p:nvPr/>
        </p:nvSpPr>
        <p:spPr>
          <a:xfrm>
            <a:off x="4192371" y="3105834"/>
            <a:ext cx="17856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Graeme Miller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Sunderland City Council</a:t>
            </a:r>
          </a:p>
        </p:txBody>
      </p:sp>
      <p:sp>
        <p:nvSpPr>
          <p:cNvPr id="18" name="TextBox 17"/>
          <p:cNvSpPr txBox="1"/>
          <p:nvPr/>
        </p:nvSpPr>
        <p:spPr>
          <a:xfrm>
            <a:off x="6027070" y="3098907"/>
            <a:ext cx="20417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Anthony Okereke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Royal Borough of Greenwich</a:t>
            </a:r>
          </a:p>
        </p:txBody>
      </p:sp>
      <p:sp>
        <p:nvSpPr>
          <p:cNvPr id="21" name="TextBox 20"/>
          <p:cNvSpPr txBox="1"/>
          <p:nvPr/>
        </p:nvSpPr>
        <p:spPr>
          <a:xfrm>
            <a:off x="2207720" y="3098907"/>
            <a:ext cx="18852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Bradbury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 of CCIN</a:t>
            </a:r>
            <a:b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Cardiff Council</a:t>
            </a:r>
          </a:p>
        </p:txBody>
      </p:sp>
      <p:sp>
        <p:nvSpPr>
          <p:cNvPr id="23" name="TextBox 22"/>
          <p:cNvSpPr txBox="1"/>
          <p:nvPr/>
        </p:nvSpPr>
        <p:spPr>
          <a:xfrm>
            <a:off x="8170113" y="3089916"/>
            <a:ext cx="17588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Paul Cassidy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Vice-Convenor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Inverclyde Council        </a:t>
            </a:r>
          </a:p>
        </p:txBody>
      </p:sp>
      <p:sp>
        <p:nvSpPr>
          <p:cNvPr id="6" name="TextBox 5">
            <a:extLst>
              <a:ext uri="{FF2B5EF4-FFF2-40B4-BE49-F238E27FC236}">
                <a16:creationId xmlns:a16="http://schemas.microsoft.com/office/drawing/2014/main" id="{0EF14377-E967-6C4A-8EDB-1506A282E335}"/>
              </a:ext>
            </a:extLst>
          </p:cNvPr>
          <p:cNvSpPr txBox="1"/>
          <p:nvPr/>
        </p:nvSpPr>
        <p:spPr>
          <a:xfrm>
            <a:off x="-80760" y="3105833"/>
            <a:ext cx="234375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Louise Gittins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CCIN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Cheshire West &amp; Chester Council</a:t>
            </a:r>
          </a:p>
        </p:txBody>
      </p:sp>
      <p:sp>
        <p:nvSpPr>
          <p:cNvPr id="7" name="TextBox 6">
            <a:extLst>
              <a:ext uri="{FF2B5EF4-FFF2-40B4-BE49-F238E27FC236}">
                <a16:creationId xmlns:a16="http://schemas.microsoft.com/office/drawing/2014/main" id="{E1DA4CE1-E705-CA43-AA43-F46E2F028C93}"/>
              </a:ext>
            </a:extLst>
          </p:cNvPr>
          <p:cNvSpPr txBox="1"/>
          <p:nvPr/>
        </p:nvSpPr>
        <p:spPr>
          <a:xfrm>
            <a:off x="4157862" y="5978291"/>
            <a:ext cx="19109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Barbara Brownridge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Oldham Council        </a:t>
            </a:r>
          </a:p>
        </p:txBody>
      </p:sp>
      <p:pic>
        <p:nvPicPr>
          <p:cNvPr id="3" name="Picture 2">
            <a:extLst>
              <a:ext uri="{FF2B5EF4-FFF2-40B4-BE49-F238E27FC236}">
                <a16:creationId xmlns:a16="http://schemas.microsoft.com/office/drawing/2014/main" id="{45A0F5BB-DC9F-3045-8CFA-F0E3B80E8553}"/>
              </a:ext>
            </a:extLst>
          </p:cNvPr>
          <p:cNvPicPr>
            <a:picLocks noChangeAspect="1"/>
          </p:cNvPicPr>
          <p:nvPr/>
        </p:nvPicPr>
        <p:blipFill>
          <a:blip r:embed="rId7"/>
          <a:stretch>
            <a:fillRect/>
          </a:stretch>
        </p:blipFill>
        <p:spPr>
          <a:xfrm>
            <a:off x="340781" y="103918"/>
            <a:ext cx="4048109" cy="871989"/>
          </a:xfrm>
          <a:prstGeom prst="rect">
            <a:avLst/>
          </a:prstGeom>
        </p:spPr>
      </p:pic>
      <p:sp>
        <p:nvSpPr>
          <p:cNvPr id="2" name="TextBox 1">
            <a:extLst>
              <a:ext uri="{FF2B5EF4-FFF2-40B4-BE49-F238E27FC236}">
                <a16:creationId xmlns:a16="http://schemas.microsoft.com/office/drawing/2014/main" id="{F1D4AF52-0822-F040-B420-A3BC537FFDA0}"/>
              </a:ext>
            </a:extLst>
          </p:cNvPr>
          <p:cNvSpPr txBox="1"/>
          <p:nvPr/>
        </p:nvSpPr>
        <p:spPr>
          <a:xfrm>
            <a:off x="5362401" y="241738"/>
            <a:ext cx="6384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Executive Oversight Committee 2023-4</a:t>
            </a:r>
          </a:p>
        </p:txBody>
      </p:sp>
      <p:sp>
        <p:nvSpPr>
          <p:cNvPr id="30" name="Oval 29">
            <a:extLst>
              <a:ext uri="{FF2B5EF4-FFF2-40B4-BE49-F238E27FC236}">
                <a16:creationId xmlns:a16="http://schemas.microsoft.com/office/drawing/2014/main" id="{AADD8CE4-8DF5-224A-9A5B-818E5685554C}"/>
              </a:ext>
            </a:extLst>
          </p:cNvPr>
          <p:cNvSpPr/>
          <p:nvPr/>
        </p:nvSpPr>
        <p:spPr>
          <a:xfrm>
            <a:off x="4410963" y="4204131"/>
            <a:ext cx="1580352" cy="1579145"/>
          </a:xfrm>
          <a:prstGeom prst="ellipse">
            <a:avLst/>
          </a:prstGeom>
          <a:blipFill>
            <a:blip r:embed="rId8"/>
            <a:stretch>
              <a:fillRect l="11324" t="-566" r="14880" b="-8748"/>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1" name="Oval 30">
            <a:extLst>
              <a:ext uri="{FF2B5EF4-FFF2-40B4-BE49-F238E27FC236}">
                <a16:creationId xmlns:a16="http://schemas.microsoft.com/office/drawing/2014/main" id="{9E2CDE1C-00C1-084A-AA19-E99A38061C3F}"/>
              </a:ext>
            </a:extLst>
          </p:cNvPr>
          <p:cNvSpPr/>
          <p:nvPr/>
        </p:nvSpPr>
        <p:spPr>
          <a:xfrm>
            <a:off x="8259382" y="1396583"/>
            <a:ext cx="1580352" cy="1573065"/>
          </a:xfrm>
          <a:prstGeom prst="ellipse">
            <a:avLst/>
          </a:prstGeom>
          <a:blipFill dpi="0" rotWithShape="1">
            <a:blip r:embed="rId9">
              <a:extLst>
                <a:ext uri="{28A0092B-C50C-407E-A947-70E740481C1C}">
                  <a14:useLocalDpi xmlns:a14="http://schemas.microsoft.com/office/drawing/2010/main" val="0"/>
                </a:ext>
              </a:extLst>
            </a:blip>
            <a:srcRect/>
            <a:stretch>
              <a:fillRect l="-185" t="-6736" r="185" b="-32431"/>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2" name="Oval 31">
            <a:extLst>
              <a:ext uri="{FF2B5EF4-FFF2-40B4-BE49-F238E27FC236}">
                <a16:creationId xmlns:a16="http://schemas.microsoft.com/office/drawing/2014/main" id="{CDDD0F68-57CE-0243-8887-5A22F4C5CF67}"/>
              </a:ext>
            </a:extLst>
          </p:cNvPr>
          <p:cNvSpPr/>
          <p:nvPr/>
        </p:nvSpPr>
        <p:spPr>
          <a:xfrm>
            <a:off x="281976" y="1451619"/>
            <a:ext cx="1580352" cy="1573065"/>
          </a:xfrm>
          <a:prstGeom prst="ellipse">
            <a:avLst/>
          </a:prstGeom>
          <a:blipFill dpi="0" rotWithShape="1">
            <a:blip r:embed="rId10">
              <a:extLst>
                <a:ext uri="{28A0092B-C50C-407E-A947-70E740481C1C}">
                  <a14:useLocalDpi xmlns:a14="http://schemas.microsoft.com/office/drawing/2010/main" val="0"/>
                </a:ext>
              </a:extLst>
            </a:blip>
            <a:srcRect/>
            <a:stretch>
              <a:fillRect l="-5726" b="-24210"/>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4" name="Oval 23">
            <a:extLst>
              <a:ext uri="{FF2B5EF4-FFF2-40B4-BE49-F238E27FC236}">
                <a16:creationId xmlns:a16="http://schemas.microsoft.com/office/drawing/2014/main" id="{B190CA14-0149-DB44-84FB-AB75DF071135}"/>
              </a:ext>
            </a:extLst>
          </p:cNvPr>
          <p:cNvSpPr/>
          <p:nvPr/>
        </p:nvSpPr>
        <p:spPr>
          <a:xfrm>
            <a:off x="6376130" y="4178218"/>
            <a:ext cx="1580352" cy="1573065"/>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6" name="Picture 25" descr="A person wearing a suit and tie smiling at the camera&#13;&#10;&#13;&#10;Description automatically generated">
            <a:extLst>
              <a:ext uri="{FF2B5EF4-FFF2-40B4-BE49-F238E27FC236}">
                <a16:creationId xmlns:a16="http://schemas.microsoft.com/office/drawing/2014/main" id="{50E6238E-F5DF-254B-8F16-668CD16F72E4}"/>
              </a:ext>
            </a:extLst>
          </p:cNvPr>
          <p:cNvPicPr>
            <a:picLocks noChangeAspect="1"/>
          </p:cNvPicPr>
          <p:nvPr/>
        </p:nvPicPr>
        <p:blipFill rotWithShape="1">
          <a:blip r:embed="rId12"/>
          <a:srcRect l="17500" r="7501" b="1"/>
          <a:stretch/>
        </p:blipFill>
        <p:spPr>
          <a:xfrm>
            <a:off x="8426931" y="4221109"/>
            <a:ext cx="1569844" cy="1569845"/>
          </a:xfrm>
          <a:custGeom>
            <a:avLst/>
            <a:gdLst>
              <a:gd name="connsiteX0" fmla="*/ 2313823 w 4627646"/>
              <a:gd name="connsiteY0" fmla="*/ 0 h 4627648"/>
              <a:gd name="connsiteX1" fmla="*/ 4627646 w 4627646"/>
              <a:gd name="connsiteY1" fmla="*/ 2313824 h 4627648"/>
              <a:gd name="connsiteX2" fmla="*/ 2313823 w 4627646"/>
              <a:gd name="connsiteY2" fmla="*/ 4627648 h 4627648"/>
              <a:gd name="connsiteX3" fmla="*/ 0 w 4627646"/>
              <a:gd name="connsiteY3" fmla="*/ 2313824 h 4627648"/>
              <a:gd name="connsiteX4" fmla="*/ 2313823 w 4627646"/>
              <a:gd name="connsiteY4" fmla="*/ 0 h 46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ln w="19050">
            <a:solidFill>
              <a:srgbClr val="CC00CC"/>
            </a:solidFill>
          </a:ln>
        </p:spPr>
      </p:pic>
      <p:sp>
        <p:nvSpPr>
          <p:cNvPr id="27" name="TextBox 26">
            <a:extLst>
              <a:ext uri="{FF2B5EF4-FFF2-40B4-BE49-F238E27FC236}">
                <a16:creationId xmlns:a16="http://schemas.microsoft.com/office/drawing/2014/main" id="{905C4B24-5EDD-FF44-968A-020D925A613E}"/>
              </a:ext>
            </a:extLst>
          </p:cNvPr>
          <p:cNvSpPr txBox="1"/>
          <p:nvPr/>
        </p:nvSpPr>
        <p:spPr>
          <a:xfrm>
            <a:off x="8068857" y="5973825"/>
            <a:ext cx="206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Jonathan Bland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Managing Director – Social Business International/E3M</a:t>
            </a:r>
          </a:p>
        </p:txBody>
      </p:sp>
      <p:sp>
        <p:nvSpPr>
          <p:cNvPr id="28" name="TextBox 27">
            <a:extLst>
              <a:ext uri="{FF2B5EF4-FFF2-40B4-BE49-F238E27FC236}">
                <a16:creationId xmlns:a16="http://schemas.microsoft.com/office/drawing/2014/main" id="{CC96417C-F841-BA4B-8834-D3A6FF8D783E}"/>
              </a:ext>
            </a:extLst>
          </p:cNvPr>
          <p:cNvSpPr txBox="1"/>
          <p:nvPr/>
        </p:nvSpPr>
        <p:spPr>
          <a:xfrm>
            <a:off x="6038407" y="5973825"/>
            <a:ext cx="206618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Clare Gamble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Billingham Town Council</a:t>
            </a:r>
          </a:p>
        </p:txBody>
      </p:sp>
      <p:sp>
        <p:nvSpPr>
          <p:cNvPr id="25" name="TextBox 24">
            <a:extLst>
              <a:ext uri="{FF2B5EF4-FFF2-40B4-BE49-F238E27FC236}">
                <a16:creationId xmlns:a16="http://schemas.microsoft.com/office/drawing/2014/main" id="{3AE6D947-4A7D-E048-ADDD-8C6C812AABB9}"/>
              </a:ext>
            </a:extLst>
          </p:cNvPr>
          <p:cNvSpPr txBox="1"/>
          <p:nvPr/>
        </p:nvSpPr>
        <p:spPr>
          <a:xfrm>
            <a:off x="256229" y="5998248"/>
            <a:ext cx="16351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Cathy Scott</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Kirklees Council</a:t>
            </a:r>
          </a:p>
        </p:txBody>
      </p:sp>
      <p:sp>
        <p:nvSpPr>
          <p:cNvPr id="35" name="Oval 34">
            <a:extLst>
              <a:ext uri="{FF2B5EF4-FFF2-40B4-BE49-F238E27FC236}">
                <a16:creationId xmlns:a16="http://schemas.microsoft.com/office/drawing/2014/main" id="{74E48230-E446-E74A-916F-DEBC807A1D33}"/>
              </a:ext>
            </a:extLst>
          </p:cNvPr>
          <p:cNvSpPr/>
          <p:nvPr/>
        </p:nvSpPr>
        <p:spPr>
          <a:xfrm>
            <a:off x="10246386" y="1405935"/>
            <a:ext cx="1635122" cy="1629663"/>
          </a:xfrm>
          <a:prstGeom prst="ellipse">
            <a:avLst/>
          </a:prstGeom>
          <a:blipFill dpi="0" rotWithShape="1">
            <a:blip r:embed="rId13">
              <a:extLst>
                <a:ext uri="{28A0092B-C50C-407E-A947-70E740481C1C}">
                  <a14:useLocalDpi xmlns:a14="http://schemas.microsoft.com/office/drawing/2010/main" val="0"/>
                </a:ext>
              </a:extLst>
            </a:blip>
            <a:srcRect/>
            <a:stretch>
              <a:fillRect l="-25145" t="-1655" r="-22086" b="-45575"/>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6" name="TextBox 35">
            <a:extLst>
              <a:ext uri="{FF2B5EF4-FFF2-40B4-BE49-F238E27FC236}">
                <a16:creationId xmlns:a16="http://schemas.microsoft.com/office/drawing/2014/main" id="{6FC2A60D-1EA8-B44F-86F2-7BA82894BA0D}"/>
              </a:ext>
            </a:extLst>
          </p:cNvPr>
          <p:cNvSpPr txBox="1"/>
          <p:nvPr/>
        </p:nvSpPr>
        <p:spPr>
          <a:xfrm>
            <a:off x="10301349" y="3086553"/>
            <a:ext cx="15803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Smith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Rochdale MB Council</a:t>
            </a:r>
          </a:p>
        </p:txBody>
      </p:sp>
      <p:sp>
        <p:nvSpPr>
          <p:cNvPr id="4" name="Oval 3">
            <a:extLst>
              <a:ext uri="{FF2B5EF4-FFF2-40B4-BE49-F238E27FC236}">
                <a16:creationId xmlns:a16="http://schemas.microsoft.com/office/drawing/2014/main" id="{39284EEA-A68A-F422-86AF-4B0036456D7E}"/>
              </a:ext>
            </a:extLst>
          </p:cNvPr>
          <p:cNvSpPr/>
          <p:nvPr/>
        </p:nvSpPr>
        <p:spPr>
          <a:xfrm>
            <a:off x="10301156" y="4204130"/>
            <a:ext cx="1580352" cy="1569845"/>
          </a:xfrm>
          <a:prstGeom prst="ellipse">
            <a:avLst/>
          </a:prstGeom>
          <a:blipFill dpi="0" rotWithShape="1">
            <a:blip r:embed="rId14">
              <a:extLst>
                <a:ext uri="{28A0092B-C50C-407E-A947-70E740481C1C}">
                  <a14:useLocalDpi xmlns:a14="http://schemas.microsoft.com/office/drawing/2010/main" val="0"/>
                </a:ext>
              </a:extLst>
            </a:blip>
            <a:srcRect/>
            <a:stretch>
              <a:fillRect l="-39732" t="-15019" r="-38718" b="-3333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 name="TextBox 4">
            <a:extLst>
              <a:ext uri="{FF2B5EF4-FFF2-40B4-BE49-F238E27FC236}">
                <a16:creationId xmlns:a16="http://schemas.microsoft.com/office/drawing/2014/main" id="{C59AE9C6-6642-DB72-30D1-9E1497D827B0}"/>
              </a:ext>
            </a:extLst>
          </p:cNvPr>
          <p:cNvSpPr txBox="1"/>
          <p:nvPr/>
        </p:nvSpPr>
        <p:spPr>
          <a:xfrm>
            <a:off x="10418387" y="5905068"/>
            <a:ext cx="15663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Sarah Doyle</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V&amp;P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Liverpool City Council</a:t>
            </a:r>
          </a:p>
        </p:txBody>
      </p:sp>
      <p:sp>
        <p:nvSpPr>
          <p:cNvPr id="8" name="Oval 7">
            <a:extLst>
              <a:ext uri="{FF2B5EF4-FFF2-40B4-BE49-F238E27FC236}">
                <a16:creationId xmlns:a16="http://schemas.microsoft.com/office/drawing/2014/main" id="{A14B4B95-C749-0343-B988-55903FC8A06B}"/>
              </a:ext>
            </a:extLst>
          </p:cNvPr>
          <p:cNvSpPr/>
          <p:nvPr/>
        </p:nvSpPr>
        <p:spPr>
          <a:xfrm>
            <a:off x="219312" y="4193883"/>
            <a:ext cx="1643016" cy="1624295"/>
          </a:xfrm>
          <a:prstGeom prst="ellipse">
            <a:avLst/>
          </a:prstGeom>
          <a:blipFill dpi="0" rotWithShape="1">
            <a:blip r:embed="rId15">
              <a:extLst>
                <a:ext uri="{28A0092B-C50C-407E-A947-70E740481C1C}">
                  <a14:useLocalDpi xmlns:a14="http://schemas.microsoft.com/office/drawing/2010/main" val="0"/>
                </a:ext>
              </a:extLst>
            </a:blip>
            <a:srcRect/>
            <a:stretch>
              <a:fillRect b="-23684"/>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1" name="TextBox 10">
            <a:extLst>
              <a:ext uri="{FF2B5EF4-FFF2-40B4-BE49-F238E27FC236}">
                <a16:creationId xmlns:a16="http://schemas.microsoft.com/office/drawing/2014/main" id="{A8E0DF0D-2B39-0214-18A8-5D120BF83C63}"/>
              </a:ext>
            </a:extLst>
          </p:cNvPr>
          <p:cNvSpPr txBox="1"/>
          <p:nvPr/>
        </p:nvSpPr>
        <p:spPr>
          <a:xfrm>
            <a:off x="2021415" y="5998249"/>
            <a:ext cx="20331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Kelly Middleton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Cabinet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Telford &amp; Wrekin Council</a:t>
            </a:r>
          </a:p>
        </p:txBody>
      </p:sp>
    </p:spTree>
    <p:extLst>
      <p:ext uri="{BB962C8B-B14F-4D97-AF65-F5344CB8AC3E}">
        <p14:creationId xmlns:p14="http://schemas.microsoft.com/office/powerpoint/2010/main" val="249085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69CDE17-58F2-B348-A1F3-3628B739C8B9}"/>
              </a:ext>
            </a:extLst>
          </p:cNvPr>
          <p:cNvSpPr txBox="1"/>
          <p:nvPr/>
        </p:nvSpPr>
        <p:spPr>
          <a:xfrm>
            <a:off x="2446404" y="6398125"/>
            <a:ext cx="146789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Neil Calvert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College                            </a:t>
            </a:r>
          </a:p>
        </p:txBody>
      </p:sp>
      <p:sp>
        <p:nvSpPr>
          <p:cNvPr id="24" name="TextBox 23">
            <a:extLst>
              <a:ext uri="{FF2B5EF4-FFF2-40B4-BE49-F238E27FC236}">
                <a16:creationId xmlns:a16="http://schemas.microsoft.com/office/drawing/2014/main" id="{1D6D64C4-BCD2-4D4F-9B32-6092EA55F099}"/>
              </a:ext>
            </a:extLst>
          </p:cNvPr>
          <p:cNvSpPr txBox="1"/>
          <p:nvPr/>
        </p:nvSpPr>
        <p:spPr>
          <a:xfrm>
            <a:off x="6368136" y="6414172"/>
            <a:ext cx="148798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Light" panose="020F0302020204030204"/>
                <a:ea typeface="+mn-ea"/>
                <a:cs typeface="+mn-cs"/>
              </a:rPr>
              <a:t>Richard McCready</a:t>
            </a:r>
            <a:endPar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Party</a:t>
            </a:r>
          </a:p>
        </p:txBody>
      </p:sp>
      <p:sp>
        <p:nvSpPr>
          <p:cNvPr id="26" name="TextBox 25">
            <a:extLst>
              <a:ext uri="{FF2B5EF4-FFF2-40B4-BE49-F238E27FC236}">
                <a16:creationId xmlns:a16="http://schemas.microsoft.com/office/drawing/2014/main" id="{A9E1F89B-0EB7-AC4F-84A7-0AC872D59B37}"/>
              </a:ext>
            </a:extLst>
          </p:cNvPr>
          <p:cNvSpPr txBox="1"/>
          <p:nvPr/>
        </p:nvSpPr>
        <p:spPr>
          <a:xfrm>
            <a:off x="4347951" y="6405579"/>
            <a:ext cx="130089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Cheryl Barrott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Co-operatives UK                      </a:t>
            </a:r>
          </a:p>
        </p:txBody>
      </p:sp>
      <p:sp>
        <p:nvSpPr>
          <p:cNvPr id="6" name="Oval 5">
            <a:extLst>
              <a:ext uri="{FF2B5EF4-FFF2-40B4-BE49-F238E27FC236}">
                <a16:creationId xmlns:a16="http://schemas.microsoft.com/office/drawing/2014/main" id="{3F461FF6-4BD4-C24D-9006-11E29236F77C}"/>
              </a:ext>
            </a:extLst>
          </p:cNvPr>
          <p:cNvSpPr/>
          <p:nvPr/>
        </p:nvSpPr>
        <p:spPr>
          <a:xfrm>
            <a:off x="6399872" y="5174174"/>
            <a:ext cx="1350650" cy="1284972"/>
          </a:xfrm>
          <a:prstGeom prst="ellipse">
            <a:avLst/>
          </a:prstGeom>
          <a:blipFill>
            <a:blip r:embed="rId3"/>
            <a:stretch>
              <a:fillRect/>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4" name="Oval 33">
            <a:extLst>
              <a:ext uri="{FF2B5EF4-FFF2-40B4-BE49-F238E27FC236}">
                <a16:creationId xmlns:a16="http://schemas.microsoft.com/office/drawing/2014/main" id="{F6C42E06-8F82-AE44-ABF6-42CAFAEA12F2}"/>
              </a:ext>
            </a:extLst>
          </p:cNvPr>
          <p:cNvSpPr/>
          <p:nvPr/>
        </p:nvSpPr>
        <p:spPr>
          <a:xfrm>
            <a:off x="4385682" y="5212339"/>
            <a:ext cx="1278201" cy="1204489"/>
          </a:xfrm>
          <a:prstGeom prst="ellipse">
            <a:avLst/>
          </a:prstGeom>
          <a:blipFill dpi="0" rotWithShape="1">
            <a:blip r:embed="rId4">
              <a:extLst>
                <a:ext uri="{28A0092B-C50C-407E-A947-70E740481C1C}">
                  <a14:useLocalDpi xmlns:a14="http://schemas.microsoft.com/office/drawing/2010/main" val="0"/>
                </a:ext>
              </a:extLst>
            </a:blip>
            <a:srcRect/>
            <a:stretch>
              <a:fillRect l="-143" t="-3546" b="-26318"/>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sp>
        <p:nvSpPr>
          <p:cNvPr id="36" name="Oval 35">
            <a:extLst>
              <a:ext uri="{FF2B5EF4-FFF2-40B4-BE49-F238E27FC236}">
                <a16:creationId xmlns:a16="http://schemas.microsoft.com/office/drawing/2014/main" id="{8988CAFC-443F-7746-8916-5CFA26E06F66}"/>
              </a:ext>
            </a:extLst>
          </p:cNvPr>
          <p:cNvSpPr/>
          <p:nvPr/>
        </p:nvSpPr>
        <p:spPr>
          <a:xfrm>
            <a:off x="367870" y="5176916"/>
            <a:ext cx="1352218" cy="1275333"/>
          </a:xfrm>
          <a:prstGeom prst="ellipse">
            <a:avLst/>
          </a:prstGeom>
          <a:blipFill dpi="0" rotWithShape="1">
            <a:blip r:embed="rId5">
              <a:extLst>
                <a:ext uri="{28A0092B-C50C-407E-A947-70E740481C1C}">
                  <a14:useLocalDpi xmlns:a14="http://schemas.microsoft.com/office/drawing/2010/main" val="0"/>
                </a:ext>
              </a:extLst>
            </a:blip>
            <a:srcRect/>
            <a:stretch>
              <a:fillRect t="-3392" b="-3392"/>
            </a:stretch>
          </a:blip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ckwell" panose="02060603020205020403"/>
              <a:ea typeface="+mn-ea"/>
              <a:cs typeface="+mn-cs"/>
            </a:endParaRPr>
          </a:p>
        </p:txBody>
      </p:sp>
      <p:pic>
        <p:nvPicPr>
          <p:cNvPr id="38" name="Picture 37" descr="A close up of a logo&#13;&#10;&#13;&#10;Description automatically generated">
            <a:extLst>
              <a:ext uri="{FF2B5EF4-FFF2-40B4-BE49-F238E27FC236}">
                <a16:creationId xmlns:a16="http://schemas.microsoft.com/office/drawing/2014/main" id="{E0B4C04E-3021-364E-8F01-C9244FF4291B}"/>
              </a:ext>
            </a:extLst>
          </p:cNvPr>
          <p:cNvPicPr>
            <a:picLocks noChangeAspect="1"/>
          </p:cNvPicPr>
          <p:nvPr/>
        </p:nvPicPr>
        <p:blipFill>
          <a:blip r:embed="rId6"/>
          <a:stretch>
            <a:fillRect/>
          </a:stretch>
        </p:blipFill>
        <p:spPr>
          <a:xfrm>
            <a:off x="376326" y="192152"/>
            <a:ext cx="3625073" cy="780864"/>
          </a:xfrm>
          <a:prstGeom prst="rect">
            <a:avLst/>
          </a:prstGeom>
        </p:spPr>
      </p:pic>
      <p:sp>
        <p:nvSpPr>
          <p:cNvPr id="40" name="TextBox 39">
            <a:extLst>
              <a:ext uri="{FF2B5EF4-FFF2-40B4-BE49-F238E27FC236}">
                <a16:creationId xmlns:a16="http://schemas.microsoft.com/office/drawing/2014/main" id="{9D5E9A0A-2C3A-4B4C-8076-F41B9423F283}"/>
              </a:ext>
            </a:extLst>
          </p:cNvPr>
          <p:cNvSpPr txBox="1"/>
          <p:nvPr/>
        </p:nvSpPr>
        <p:spPr>
          <a:xfrm>
            <a:off x="298037" y="6392892"/>
            <a:ext cx="1385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Rebecca Harvey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News</a:t>
            </a:r>
          </a:p>
        </p:txBody>
      </p:sp>
      <p:sp>
        <p:nvSpPr>
          <p:cNvPr id="41" name="TextBox 40">
            <a:extLst>
              <a:ext uri="{FF2B5EF4-FFF2-40B4-BE49-F238E27FC236}">
                <a16:creationId xmlns:a16="http://schemas.microsoft.com/office/drawing/2014/main" id="{F79F63C1-2D62-E448-8E7A-105470B719A1}"/>
              </a:ext>
            </a:extLst>
          </p:cNvPr>
          <p:cNvSpPr txBox="1"/>
          <p:nvPr/>
        </p:nvSpPr>
        <p:spPr>
          <a:xfrm>
            <a:off x="4747846" y="324408"/>
            <a:ext cx="497601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Values &amp; Principles Board 2023-24</a:t>
            </a:r>
          </a:p>
        </p:txBody>
      </p:sp>
      <p:sp>
        <p:nvSpPr>
          <p:cNvPr id="2" name="Oval 1">
            <a:extLst>
              <a:ext uri="{FF2B5EF4-FFF2-40B4-BE49-F238E27FC236}">
                <a16:creationId xmlns:a16="http://schemas.microsoft.com/office/drawing/2014/main" id="{AAB26815-439E-704B-8945-9073E827A4B2}"/>
              </a:ext>
            </a:extLst>
          </p:cNvPr>
          <p:cNvSpPr/>
          <p:nvPr/>
        </p:nvSpPr>
        <p:spPr>
          <a:xfrm>
            <a:off x="10486773" y="5127449"/>
            <a:ext cx="1281232" cy="1311152"/>
          </a:xfrm>
          <a:prstGeom prst="ellipse">
            <a:avLst/>
          </a:prstGeom>
          <a:blipFill dpi="0" rotWithShape="1">
            <a:blip r:embed="rId7">
              <a:extLst>
                <a:ext uri="{28A0092B-C50C-407E-A947-70E740481C1C}">
                  <a14:useLocalDpi xmlns:a14="http://schemas.microsoft.com/office/drawing/2010/main" val="0"/>
                </a:ext>
              </a:extLst>
            </a:blip>
            <a:srcRect/>
            <a:stretch>
              <a:fillRect b="-34243"/>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TextBox 2">
            <a:extLst>
              <a:ext uri="{FF2B5EF4-FFF2-40B4-BE49-F238E27FC236}">
                <a16:creationId xmlns:a16="http://schemas.microsoft.com/office/drawing/2014/main" id="{1CBDAB22-D98A-0048-8D43-531C5516E645}"/>
              </a:ext>
            </a:extLst>
          </p:cNvPr>
          <p:cNvSpPr txBox="1"/>
          <p:nvPr/>
        </p:nvSpPr>
        <p:spPr>
          <a:xfrm>
            <a:off x="10781288" y="6413319"/>
            <a:ext cx="15001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Paul Bell</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Unison</a:t>
            </a:r>
          </a:p>
        </p:txBody>
      </p:sp>
      <p:sp>
        <p:nvSpPr>
          <p:cNvPr id="7" name="Oval 6">
            <a:extLst>
              <a:ext uri="{FF2B5EF4-FFF2-40B4-BE49-F238E27FC236}">
                <a16:creationId xmlns:a16="http://schemas.microsoft.com/office/drawing/2014/main" id="{0A8F937D-A67D-634F-BF94-84D413E1E03A}"/>
              </a:ext>
            </a:extLst>
          </p:cNvPr>
          <p:cNvSpPr/>
          <p:nvPr/>
        </p:nvSpPr>
        <p:spPr>
          <a:xfrm>
            <a:off x="8299305" y="1086920"/>
            <a:ext cx="1494325" cy="1389896"/>
          </a:xfrm>
          <a:prstGeom prst="ellipse">
            <a:avLst/>
          </a:prstGeom>
          <a:blipFill dpi="0" rotWithShape="1">
            <a:blip r:embed="rId8">
              <a:extLst>
                <a:ext uri="{28A0092B-C50C-407E-A947-70E740481C1C}">
                  <a14:useLocalDpi xmlns:a14="http://schemas.microsoft.com/office/drawing/2010/main" val="0"/>
                </a:ext>
              </a:extLst>
            </a:blip>
            <a:srcRect/>
            <a:stretch>
              <a:fillRect l="-1118" t="-12425" r="1118" b="-3775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16" name="TextBox 15">
            <a:extLst>
              <a:ext uri="{FF2B5EF4-FFF2-40B4-BE49-F238E27FC236}">
                <a16:creationId xmlns:a16="http://schemas.microsoft.com/office/drawing/2014/main" id="{E676A1BE-AEAC-C74F-A13F-A96088EEFFF3}"/>
              </a:ext>
            </a:extLst>
          </p:cNvPr>
          <p:cNvSpPr txBox="1"/>
          <p:nvPr/>
        </p:nvSpPr>
        <p:spPr>
          <a:xfrm>
            <a:off x="1835865" y="4547044"/>
            <a:ext cx="1816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Sue Woodward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Burntwood Town Council</a:t>
            </a:r>
          </a:p>
        </p:txBody>
      </p:sp>
      <p:sp>
        <p:nvSpPr>
          <p:cNvPr id="17" name="TextBox 16">
            <a:extLst>
              <a:ext uri="{FF2B5EF4-FFF2-40B4-BE49-F238E27FC236}">
                <a16:creationId xmlns:a16="http://schemas.microsoft.com/office/drawing/2014/main" id="{ABA6FDEA-DE19-2947-8268-97109CC0D05E}"/>
              </a:ext>
            </a:extLst>
          </p:cNvPr>
          <p:cNvSpPr txBox="1"/>
          <p:nvPr/>
        </p:nvSpPr>
        <p:spPr>
          <a:xfrm>
            <a:off x="10323731" y="2446015"/>
            <a:ext cx="19577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Michael Stubbs</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N-U-L Labour &amp; Coop Group</a:t>
            </a:r>
          </a:p>
        </p:txBody>
      </p:sp>
      <p:sp>
        <p:nvSpPr>
          <p:cNvPr id="18" name="TextBox 17">
            <a:extLst>
              <a:ext uri="{FF2B5EF4-FFF2-40B4-BE49-F238E27FC236}">
                <a16:creationId xmlns:a16="http://schemas.microsoft.com/office/drawing/2014/main" id="{23FA152D-3CC5-BE47-AC31-1486D88A424A}"/>
              </a:ext>
            </a:extLst>
          </p:cNvPr>
          <p:cNvSpPr txBox="1"/>
          <p:nvPr/>
        </p:nvSpPr>
        <p:spPr>
          <a:xfrm>
            <a:off x="90884" y="4564929"/>
            <a:ext cx="1703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Peter Curling</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Hillingdon Labour Group</a:t>
            </a:r>
          </a:p>
        </p:txBody>
      </p:sp>
      <p:sp>
        <p:nvSpPr>
          <p:cNvPr id="27" name="TextBox 26">
            <a:extLst>
              <a:ext uri="{FF2B5EF4-FFF2-40B4-BE49-F238E27FC236}">
                <a16:creationId xmlns:a16="http://schemas.microsoft.com/office/drawing/2014/main" id="{C0C5177D-63EC-D94C-BDD5-85438833303D}"/>
              </a:ext>
            </a:extLst>
          </p:cNvPr>
          <p:cNvSpPr txBox="1"/>
          <p:nvPr/>
        </p:nvSpPr>
        <p:spPr>
          <a:xfrm>
            <a:off x="2263428" y="2525854"/>
            <a:ext cx="16347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Joyce Welsh</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1" i="0" u="none" strike="noStrike" kern="1200" cap="none" spc="0" normalizeH="0" baseline="0" noProof="0" dirty="0">
                <a:ln>
                  <a:noFill/>
                </a:ln>
                <a:solidFill>
                  <a:srgbClr val="FF0000"/>
                </a:solidFill>
                <a:effectLst/>
                <a:uLnTx/>
                <a:uFillTx/>
                <a:latin typeface="Calibri Light" panose="020F0302020204030204"/>
                <a:ea typeface="+mn-ea"/>
                <a:cs typeface="+mn-cs"/>
              </a:rPr>
              <a:t>Vice Chair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South Tyneside Council</a:t>
            </a:r>
          </a:p>
        </p:txBody>
      </p:sp>
      <p:sp>
        <p:nvSpPr>
          <p:cNvPr id="12" name="Oval 11">
            <a:extLst>
              <a:ext uri="{FF2B5EF4-FFF2-40B4-BE49-F238E27FC236}">
                <a16:creationId xmlns:a16="http://schemas.microsoft.com/office/drawing/2014/main" id="{B93D789F-4218-784E-BF20-C74A58967836}"/>
              </a:ext>
            </a:extLst>
          </p:cNvPr>
          <p:cNvSpPr/>
          <p:nvPr/>
        </p:nvSpPr>
        <p:spPr>
          <a:xfrm>
            <a:off x="237802" y="1114240"/>
            <a:ext cx="1445975" cy="1364886"/>
          </a:xfrm>
          <a:prstGeom prst="ellipse">
            <a:avLst/>
          </a:prstGeom>
          <a:blipFill dpi="0" rotWithShape="1">
            <a:blip r:embed="rId9">
              <a:extLst>
                <a:ext uri="{28A0092B-C50C-407E-A947-70E740481C1C}">
                  <a14:useLocalDpi xmlns:a14="http://schemas.microsoft.com/office/drawing/2010/main" val="0"/>
                </a:ext>
              </a:extLst>
            </a:blip>
            <a:srcRect/>
            <a:stretch>
              <a:fillRect l="-39732" t="-15019" r="-38718" b="-3333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TextBox 13">
            <a:extLst>
              <a:ext uri="{FF2B5EF4-FFF2-40B4-BE49-F238E27FC236}">
                <a16:creationId xmlns:a16="http://schemas.microsoft.com/office/drawing/2014/main" id="{0633AB2F-3A3A-D741-92C5-3D8C2F4D0A21}"/>
              </a:ext>
            </a:extLst>
          </p:cNvPr>
          <p:cNvSpPr txBox="1"/>
          <p:nvPr/>
        </p:nvSpPr>
        <p:spPr>
          <a:xfrm>
            <a:off x="265817" y="2465137"/>
            <a:ext cx="15663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Sarah Doyle</a:t>
            </a:r>
            <a:br>
              <a:rPr kumimoji="0" lang="en-GB"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GB" sz="1200" b="1" i="0" u="none" strike="noStrike" kern="1200" cap="none" spc="0" normalizeH="0" baseline="0" noProof="0" dirty="0">
                <a:ln>
                  <a:noFill/>
                </a:ln>
                <a:solidFill>
                  <a:srgbClr val="FF0000"/>
                </a:solidFill>
                <a:effectLst/>
                <a:uLnTx/>
                <a:uFillTx/>
                <a:latin typeface="Calibri Light" panose="020F0302020204030204"/>
                <a:ea typeface="+mn-ea"/>
                <a:cs typeface="+mn-cs"/>
              </a:rPr>
              <a:t>Chair of V&amp;P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Light" panose="020F0302020204030204"/>
                <a:ea typeface="+mn-ea"/>
                <a:cs typeface="+mn-cs"/>
              </a:rPr>
              <a:t>Liverpool City Council</a:t>
            </a:r>
          </a:p>
        </p:txBody>
      </p:sp>
      <p:sp>
        <p:nvSpPr>
          <p:cNvPr id="30" name="TextBox 29">
            <a:extLst>
              <a:ext uri="{FF2B5EF4-FFF2-40B4-BE49-F238E27FC236}">
                <a16:creationId xmlns:a16="http://schemas.microsoft.com/office/drawing/2014/main" id="{007EE05D-4E77-4B4D-95BB-08A717B2BBC0}"/>
              </a:ext>
            </a:extLst>
          </p:cNvPr>
          <p:cNvSpPr txBox="1"/>
          <p:nvPr/>
        </p:nvSpPr>
        <p:spPr>
          <a:xfrm>
            <a:off x="7052930" y="4564928"/>
            <a:ext cx="1399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Claire Ward</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Anthony Collins LLP</a:t>
            </a:r>
          </a:p>
        </p:txBody>
      </p:sp>
      <p:sp>
        <p:nvSpPr>
          <p:cNvPr id="31" name="TextBox 30">
            <a:extLst>
              <a:ext uri="{FF2B5EF4-FFF2-40B4-BE49-F238E27FC236}">
                <a16:creationId xmlns:a16="http://schemas.microsoft.com/office/drawing/2014/main" id="{D4C5E0FC-86CF-0743-8268-032FBA843FF2}"/>
              </a:ext>
            </a:extLst>
          </p:cNvPr>
          <p:cNvSpPr txBox="1"/>
          <p:nvPr/>
        </p:nvSpPr>
        <p:spPr>
          <a:xfrm>
            <a:off x="6503537" y="2526836"/>
            <a:ext cx="19187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Ajaz Rehman</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Oxford City Council</a:t>
            </a:r>
          </a:p>
        </p:txBody>
      </p:sp>
      <p:sp>
        <p:nvSpPr>
          <p:cNvPr id="37" name="Oval 36">
            <a:extLst>
              <a:ext uri="{FF2B5EF4-FFF2-40B4-BE49-F238E27FC236}">
                <a16:creationId xmlns:a16="http://schemas.microsoft.com/office/drawing/2014/main" id="{A9ED4F77-3BA2-4B41-A6A2-A9D80DC79C97}"/>
              </a:ext>
            </a:extLst>
          </p:cNvPr>
          <p:cNvSpPr/>
          <p:nvPr/>
        </p:nvSpPr>
        <p:spPr>
          <a:xfrm>
            <a:off x="8498672" y="5154902"/>
            <a:ext cx="1281232" cy="1284972"/>
          </a:xfrm>
          <a:prstGeom prst="ellipse">
            <a:avLst/>
          </a:prstGeom>
          <a:blipFill dpi="0" rotWithShape="1">
            <a:blip r:embed="rId10">
              <a:extLst>
                <a:ext uri="{28A0092B-C50C-407E-A947-70E740481C1C}">
                  <a14:useLocalDpi xmlns:a14="http://schemas.microsoft.com/office/drawing/2010/main" val="0"/>
                </a:ext>
              </a:extLst>
            </a:blip>
            <a:srcRect/>
            <a:stretch>
              <a:fillRect l="-43803" t="-6121" r="-52505" b="-11625"/>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9" name="TextBox 38">
            <a:extLst>
              <a:ext uri="{FF2B5EF4-FFF2-40B4-BE49-F238E27FC236}">
                <a16:creationId xmlns:a16="http://schemas.microsoft.com/office/drawing/2014/main" id="{EA054510-37C2-5B4B-A6D8-3B5007D7C3E4}"/>
              </a:ext>
            </a:extLst>
          </p:cNvPr>
          <p:cNvSpPr txBox="1"/>
          <p:nvPr/>
        </p:nvSpPr>
        <p:spPr>
          <a:xfrm>
            <a:off x="8422269" y="6408698"/>
            <a:ext cx="14849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Jo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Co-operative Futures  </a:t>
            </a:r>
          </a:p>
        </p:txBody>
      </p:sp>
      <p:sp>
        <p:nvSpPr>
          <p:cNvPr id="42" name="Oval 41">
            <a:extLst>
              <a:ext uri="{FF2B5EF4-FFF2-40B4-BE49-F238E27FC236}">
                <a16:creationId xmlns:a16="http://schemas.microsoft.com/office/drawing/2014/main" id="{B50680EB-15E2-1741-ADF5-90240A345034}"/>
              </a:ext>
            </a:extLst>
          </p:cNvPr>
          <p:cNvSpPr/>
          <p:nvPr/>
        </p:nvSpPr>
        <p:spPr>
          <a:xfrm>
            <a:off x="1892081" y="3259197"/>
            <a:ext cx="1352245" cy="1310967"/>
          </a:xfrm>
          <a:prstGeom prst="ellipse">
            <a:avLst/>
          </a:prstGeom>
          <a:blipFill dpi="0" rotWithShape="1">
            <a:blip r:embed="rId11">
              <a:extLst>
                <a:ext uri="{28A0092B-C50C-407E-A947-70E740481C1C}">
                  <a14:useLocalDpi xmlns:a14="http://schemas.microsoft.com/office/drawing/2010/main" val="0"/>
                </a:ext>
              </a:extLst>
            </a:blip>
            <a:srcRect/>
            <a:stretch>
              <a:fillRect t="-1" b="-343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3" name="Oval 42">
            <a:extLst>
              <a:ext uri="{FF2B5EF4-FFF2-40B4-BE49-F238E27FC236}">
                <a16:creationId xmlns:a16="http://schemas.microsoft.com/office/drawing/2014/main" id="{A9960D17-1F5A-4546-B787-CE4A961747DF}"/>
              </a:ext>
            </a:extLst>
          </p:cNvPr>
          <p:cNvSpPr/>
          <p:nvPr/>
        </p:nvSpPr>
        <p:spPr>
          <a:xfrm>
            <a:off x="2211094" y="1035731"/>
            <a:ext cx="1393620" cy="1446358"/>
          </a:xfrm>
          <a:prstGeom prst="ellipse">
            <a:avLst/>
          </a:prstGeom>
          <a:blipFill dpi="0" rotWithShape="1">
            <a:blip r:embed="rId12">
              <a:extLst>
                <a:ext uri="{28A0092B-C50C-407E-A947-70E740481C1C}">
                  <a14:useLocalDpi xmlns:a14="http://schemas.microsoft.com/office/drawing/2010/main" val="0"/>
                </a:ext>
              </a:extLst>
            </a:blip>
            <a:srcRect/>
            <a:stretch>
              <a:fillRect l="-16778" t="-15516" r="1914" b="-4239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4" name="TextBox 43">
            <a:extLst>
              <a:ext uri="{FF2B5EF4-FFF2-40B4-BE49-F238E27FC236}">
                <a16:creationId xmlns:a16="http://schemas.microsoft.com/office/drawing/2014/main" id="{707D45E6-ECE3-AE41-9A84-49FE3DB51B2A}"/>
              </a:ext>
            </a:extLst>
          </p:cNvPr>
          <p:cNvSpPr txBox="1"/>
          <p:nvPr/>
        </p:nvSpPr>
        <p:spPr>
          <a:xfrm>
            <a:off x="8522961" y="2498467"/>
            <a:ext cx="114579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Mili Patel</a:t>
            </a:r>
            <a:b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Brent Council</a:t>
            </a:r>
          </a:p>
        </p:txBody>
      </p:sp>
      <p:sp>
        <p:nvSpPr>
          <p:cNvPr id="45" name="Oval 44">
            <a:extLst>
              <a:ext uri="{FF2B5EF4-FFF2-40B4-BE49-F238E27FC236}">
                <a16:creationId xmlns:a16="http://schemas.microsoft.com/office/drawing/2014/main" id="{BC14D9CC-E5E2-524C-A2B1-D674D49BC556}"/>
              </a:ext>
            </a:extLst>
          </p:cNvPr>
          <p:cNvSpPr/>
          <p:nvPr/>
        </p:nvSpPr>
        <p:spPr>
          <a:xfrm>
            <a:off x="6242568" y="1077478"/>
            <a:ext cx="1429161" cy="1389896"/>
          </a:xfrm>
          <a:prstGeom prst="ellipse">
            <a:avLst/>
          </a:prstGeom>
          <a:blipFill dpi="0" rotWithShape="1">
            <a:blip r:embed="rId13">
              <a:extLst>
                <a:ext uri="{28A0092B-C50C-407E-A947-70E740481C1C}">
                  <a14:useLocalDpi xmlns:a14="http://schemas.microsoft.com/office/drawing/2010/main" val="0"/>
                </a:ext>
              </a:extLst>
            </a:blip>
            <a:srcRect/>
            <a:stretch>
              <a:fillRect l="-534" t="-5047" r="534" b="-23920"/>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8" name="Oval 47">
            <a:extLst>
              <a:ext uri="{FF2B5EF4-FFF2-40B4-BE49-F238E27FC236}">
                <a16:creationId xmlns:a16="http://schemas.microsoft.com/office/drawing/2014/main" id="{CB93D741-1616-0346-89FE-11BE32824D35}"/>
              </a:ext>
            </a:extLst>
          </p:cNvPr>
          <p:cNvSpPr/>
          <p:nvPr/>
        </p:nvSpPr>
        <p:spPr>
          <a:xfrm>
            <a:off x="10383601" y="988178"/>
            <a:ext cx="1442474" cy="1431531"/>
          </a:xfrm>
          <a:prstGeom prst="ellipse">
            <a:avLst/>
          </a:prstGeom>
          <a:blipFill dpi="0" rotWithShape="1">
            <a:blip r:embed="rId14">
              <a:extLst>
                <a:ext uri="{28A0092B-C50C-407E-A947-70E740481C1C}">
                  <a14:useLocalDpi xmlns:a14="http://schemas.microsoft.com/office/drawing/2010/main" val="0"/>
                </a:ext>
              </a:extLst>
            </a:blip>
            <a:srcRect/>
            <a:stretch>
              <a:fillRect l="-32895" t="-16981" r="-32555" b="-29004"/>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54" name="TextBox 53">
            <a:extLst>
              <a:ext uri="{FF2B5EF4-FFF2-40B4-BE49-F238E27FC236}">
                <a16:creationId xmlns:a16="http://schemas.microsoft.com/office/drawing/2014/main" id="{273775DE-3363-7B40-90A7-024201C017D0}"/>
              </a:ext>
            </a:extLst>
          </p:cNvPr>
          <p:cNvSpPr txBox="1"/>
          <p:nvPr/>
        </p:nvSpPr>
        <p:spPr>
          <a:xfrm>
            <a:off x="3644812" y="4589183"/>
            <a:ext cx="16235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David Darkin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Llanelli Town Council</a:t>
            </a:r>
          </a:p>
        </p:txBody>
      </p:sp>
      <p:sp>
        <p:nvSpPr>
          <p:cNvPr id="58" name="TextBox 57">
            <a:extLst>
              <a:ext uri="{FF2B5EF4-FFF2-40B4-BE49-F238E27FC236}">
                <a16:creationId xmlns:a16="http://schemas.microsoft.com/office/drawing/2014/main" id="{D6A144F9-D568-404B-995C-7340DF095AC3}"/>
              </a:ext>
            </a:extLst>
          </p:cNvPr>
          <p:cNvSpPr txBox="1"/>
          <p:nvPr/>
        </p:nvSpPr>
        <p:spPr>
          <a:xfrm>
            <a:off x="4298687" y="2533495"/>
            <a:ext cx="187185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Cllr Sandra Barr</a:t>
            </a:r>
            <a:b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Stevenage Borough Council</a:t>
            </a:r>
          </a:p>
        </p:txBody>
      </p:sp>
      <p:sp>
        <p:nvSpPr>
          <p:cNvPr id="59" name="Oval 58">
            <a:extLst>
              <a:ext uri="{FF2B5EF4-FFF2-40B4-BE49-F238E27FC236}">
                <a16:creationId xmlns:a16="http://schemas.microsoft.com/office/drawing/2014/main" id="{341781E6-FFC2-4D45-98B1-6573F265E6F1}"/>
              </a:ext>
            </a:extLst>
          </p:cNvPr>
          <p:cNvSpPr/>
          <p:nvPr/>
        </p:nvSpPr>
        <p:spPr>
          <a:xfrm>
            <a:off x="265817" y="3283232"/>
            <a:ext cx="1308682" cy="1310967"/>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1" name="Oval 60">
            <a:extLst>
              <a:ext uri="{FF2B5EF4-FFF2-40B4-BE49-F238E27FC236}">
                <a16:creationId xmlns:a16="http://schemas.microsoft.com/office/drawing/2014/main" id="{10DC1F8A-B822-4E46-B104-67897A008DD8}"/>
              </a:ext>
            </a:extLst>
          </p:cNvPr>
          <p:cNvSpPr/>
          <p:nvPr/>
        </p:nvSpPr>
        <p:spPr>
          <a:xfrm>
            <a:off x="4307137" y="1114240"/>
            <a:ext cx="1454428" cy="1415668"/>
          </a:xfrm>
          <a:prstGeom prst="ellipse">
            <a:avLst/>
          </a:prstGeom>
          <a:blipFill dpi="0" rotWithShape="1">
            <a:blip r:embed="rId16">
              <a:extLst>
                <a:ext uri="{28A0092B-C50C-407E-A947-70E740481C1C}">
                  <a14:useLocalDpi xmlns:a14="http://schemas.microsoft.com/office/drawing/2010/main" val="0"/>
                </a:ext>
              </a:extLst>
            </a:blip>
            <a:srcRect/>
            <a:stretch>
              <a:fillRect l="-10771" t="-28458" r="-21152" b="-3466"/>
            </a:stretch>
          </a:blipFill>
          <a:ln>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7" name="Oval 46">
            <a:extLst>
              <a:ext uri="{FF2B5EF4-FFF2-40B4-BE49-F238E27FC236}">
                <a16:creationId xmlns:a16="http://schemas.microsoft.com/office/drawing/2014/main" id="{7D2BA0F3-46AD-3143-BC57-714B9DE3498B}"/>
              </a:ext>
            </a:extLst>
          </p:cNvPr>
          <p:cNvSpPr/>
          <p:nvPr/>
        </p:nvSpPr>
        <p:spPr>
          <a:xfrm>
            <a:off x="3590353" y="3233659"/>
            <a:ext cx="1419542" cy="1317347"/>
          </a:xfrm>
          <a:prstGeom prst="ellipse">
            <a:avLst/>
          </a:prstGeom>
          <a:blipFill dpi="0" rotWithShape="1">
            <a:blip r:embed="rId17">
              <a:extLst>
                <a:ext uri="{28A0092B-C50C-407E-A947-70E740481C1C}">
                  <a14:useLocalDpi xmlns:a14="http://schemas.microsoft.com/office/drawing/2010/main" val="0"/>
                </a:ext>
              </a:extLst>
            </a:blip>
            <a:srcRect/>
            <a:stretch>
              <a:fillRect l="-33961" t="-6296" r="-37241" b="-63508"/>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6" name="Oval 45">
            <a:extLst>
              <a:ext uri="{FF2B5EF4-FFF2-40B4-BE49-F238E27FC236}">
                <a16:creationId xmlns:a16="http://schemas.microsoft.com/office/drawing/2014/main" id="{1DB49B3B-1200-A344-A65B-EA60908A6DD0}"/>
              </a:ext>
            </a:extLst>
          </p:cNvPr>
          <p:cNvSpPr/>
          <p:nvPr/>
        </p:nvSpPr>
        <p:spPr>
          <a:xfrm>
            <a:off x="6997304" y="3204075"/>
            <a:ext cx="1348850" cy="1330849"/>
          </a:xfrm>
          <a:prstGeom prst="ellipse">
            <a:avLst/>
          </a:prstGeom>
          <a:blipFill dpi="0" rotWithShape="1">
            <a:blip r:embed="rId18">
              <a:extLst>
                <a:ext uri="{28A0092B-C50C-407E-A947-70E740481C1C}">
                  <a14:useLocalDpi xmlns:a14="http://schemas.microsoft.com/office/drawing/2010/main" val="0"/>
                </a:ext>
              </a:extLst>
            </a:blip>
            <a:srcRect/>
            <a:stretch>
              <a:fillRect l="-10375" t="-7785" r="-20375" b="-38457"/>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49" name="TextBox 48">
            <a:extLst>
              <a:ext uri="{FF2B5EF4-FFF2-40B4-BE49-F238E27FC236}">
                <a16:creationId xmlns:a16="http://schemas.microsoft.com/office/drawing/2014/main" id="{A8FF2BB0-836C-B44A-8ACC-DC11C86888AA}"/>
              </a:ext>
            </a:extLst>
          </p:cNvPr>
          <p:cNvSpPr txBox="1"/>
          <p:nvPr/>
        </p:nvSpPr>
        <p:spPr>
          <a:xfrm>
            <a:off x="8716097" y="4534924"/>
            <a:ext cx="1479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Affiliate Member</a:t>
            </a:r>
          </a:p>
        </p:txBody>
      </p:sp>
      <p:sp>
        <p:nvSpPr>
          <p:cNvPr id="50" name="Oval 49">
            <a:extLst>
              <a:ext uri="{FF2B5EF4-FFF2-40B4-BE49-F238E27FC236}">
                <a16:creationId xmlns:a16="http://schemas.microsoft.com/office/drawing/2014/main" id="{892E4C51-1744-B94A-B396-043729EF9CDB}"/>
              </a:ext>
            </a:extLst>
          </p:cNvPr>
          <p:cNvSpPr/>
          <p:nvPr/>
        </p:nvSpPr>
        <p:spPr>
          <a:xfrm>
            <a:off x="2412096" y="5244032"/>
            <a:ext cx="1309862" cy="1191742"/>
          </a:xfrm>
          <a:prstGeom prst="ellipse">
            <a:avLst/>
          </a:prstGeom>
          <a:blipFill>
            <a:blip r:embed="rId19"/>
            <a:stretch>
              <a:fillRect l="-1415" t="-24787" r="-3197" b="-22931"/>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 name="Oval 3">
            <a:extLst>
              <a:ext uri="{FF2B5EF4-FFF2-40B4-BE49-F238E27FC236}">
                <a16:creationId xmlns:a16="http://schemas.microsoft.com/office/drawing/2014/main" id="{2DD35B90-E3D9-BC6D-D49F-44CF976C4957}"/>
              </a:ext>
            </a:extLst>
          </p:cNvPr>
          <p:cNvSpPr/>
          <p:nvPr/>
        </p:nvSpPr>
        <p:spPr>
          <a:xfrm>
            <a:off x="8655603" y="3172185"/>
            <a:ext cx="1419542" cy="1306593"/>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5" name="Oval 4">
            <a:extLst>
              <a:ext uri="{FF2B5EF4-FFF2-40B4-BE49-F238E27FC236}">
                <a16:creationId xmlns:a16="http://schemas.microsoft.com/office/drawing/2014/main" id="{2B86E86E-15F7-08AF-E6A0-B6B489796C33}"/>
              </a:ext>
            </a:extLst>
          </p:cNvPr>
          <p:cNvSpPr/>
          <p:nvPr/>
        </p:nvSpPr>
        <p:spPr>
          <a:xfrm>
            <a:off x="10358484" y="3121913"/>
            <a:ext cx="1419542" cy="1306593"/>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8" name="TextBox 7">
            <a:extLst>
              <a:ext uri="{FF2B5EF4-FFF2-40B4-BE49-F238E27FC236}">
                <a16:creationId xmlns:a16="http://schemas.microsoft.com/office/drawing/2014/main" id="{32C9A6FD-29E4-2E78-6CF6-344A9053848F}"/>
              </a:ext>
            </a:extLst>
          </p:cNvPr>
          <p:cNvSpPr txBox="1"/>
          <p:nvPr/>
        </p:nvSpPr>
        <p:spPr>
          <a:xfrm>
            <a:off x="10447071" y="4510828"/>
            <a:ext cx="1479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Affiliate Member</a:t>
            </a:r>
          </a:p>
        </p:txBody>
      </p:sp>
      <p:sp>
        <p:nvSpPr>
          <p:cNvPr id="9" name="TextBox 8">
            <a:extLst>
              <a:ext uri="{FF2B5EF4-FFF2-40B4-BE49-F238E27FC236}">
                <a16:creationId xmlns:a16="http://schemas.microsoft.com/office/drawing/2014/main" id="{3D4AC76B-F846-179A-AB38-F3AE6F6C88A1}"/>
              </a:ext>
            </a:extLst>
          </p:cNvPr>
          <p:cNvSpPr txBox="1"/>
          <p:nvPr/>
        </p:nvSpPr>
        <p:spPr>
          <a:xfrm>
            <a:off x="5380429" y="4526650"/>
            <a:ext cx="1479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Vacancy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Associate Member</a:t>
            </a:r>
          </a:p>
        </p:txBody>
      </p:sp>
      <p:sp>
        <p:nvSpPr>
          <p:cNvPr id="10" name="Oval 9">
            <a:extLst>
              <a:ext uri="{FF2B5EF4-FFF2-40B4-BE49-F238E27FC236}">
                <a16:creationId xmlns:a16="http://schemas.microsoft.com/office/drawing/2014/main" id="{73E16E2C-C056-4E59-A7F2-520BAEA326C1}"/>
              </a:ext>
            </a:extLst>
          </p:cNvPr>
          <p:cNvSpPr/>
          <p:nvPr/>
        </p:nvSpPr>
        <p:spPr>
          <a:xfrm>
            <a:off x="5268313" y="3216291"/>
            <a:ext cx="1419542" cy="1306593"/>
          </a:xfrm>
          <a:prstGeom prst="ellipse">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8475" rtl="0" eaLnBrk="1" fontAlgn="auto" latinLnBrk="0" hangingPunct="1">
              <a:lnSpc>
                <a:spcPct val="100000"/>
              </a:lnSpc>
              <a:spcBef>
                <a:spcPts val="0"/>
              </a:spcBef>
              <a:spcAft>
                <a:spcPts val="0"/>
              </a:spcAft>
              <a:buClrTx/>
              <a:buSzTx/>
              <a:buFontTx/>
              <a:buNone/>
              <a:tabLst/>
              <a:defRPr/>
            </a:pPr>
            <a:endParaRPr kumimoji="0" lang="en-US" sz="1648"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237801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395B0-AD2A-E641-A12A-FE50DA99EB76}"/>
              </a:ext>
            </a:extLst>
          </p:cNvPr>
          <p:cNvSpPr>
            <a:spLocks noGrp="1"/>
          </p:cNvSpPr>
          <p:nvPr>
            <p:ph type="title"/>
          </p:nvPr>
        </p:nvSpPr>
        <p:spPr/>
        <p:txBody>
          <a:bodyPr/>
          <a:lstStyle/>
          <a:p>
            <a:r>
              <a:rPr lang="en-GB" dirty="0"/>
              <a:t>124 Members</a:t>
            </a:r>
            <a:br>
              <a:rPr lang="en-GB" dirty="0"/>
            </a:br>
            <a:r>
              <a:rPr lang="en-GB" dirty="0"/>
              <a:t>23 Supporters</a:t>
            </a:r>
          </a:p>
        </p:txBody>
      </p:sp>
      <p:pic>
        <p:nvPicPr>
          <p:cNvPr id="5" name="Content Placeholder 4">
            <a:extLst>
              <a:ext uri="{FF2B5EF4-FFF2-40B4-BE49-F238E27FC236}">
                <a16:creationId xmlns:a16="http://schemas.microsoft.com/office/drawing/2014/main" id="{AB161C15-023B-AF49-ABB4-040772155A36}"/>
              </a:ext>
            </a:extLst>
          </p:cNvPr>
          <p:cNvPicPr>
            <a:picLocks noGrp="1" noChangeAspect="1"/>
          </p:cNvPicPr>
          <p:nvPr>
            <p:ph idx="1"/>
          </p:nvPr>
        </p:nvPicPr>
        <p:blipFill>
          <a:blip r:embed="rId3"/>
          <a:stretch>
            <a:fillRect/>
          </a:stretch>
        </p:blipFill>
        <p:spPr>
          <a:xfrm>
            <a:off x="5759989" y="783771"/>
            <a:ext cx="5016533" cy="5267779"/>
          </a:xfrm>
        </p:spPr>
      </p:pic>
      <p:sp>
        <p:nvSpPr>
          <p:cNvPr id="6" name="TextBox 5">
            <a:extLst>
              <a:ext uri="{FF2B5EF4-FFF2-40B4-BE49-F238E27FC236}">
                <a16:creationId xmlns:a16="http://schemas.microsoft.com/office/drawing/2014/main" id="{872F9F28-5631-CD40-8B0F-FC883AB10C35}"/>
              </a:ext>
            </a:extLst>
          </p:cNvPr>
          <p:cNvSpPr txBox="1"/>
          <p:nvPr/>
        </p:nvSpPr>
        <p:spPr>
          <a:xfrm>
            <a:off x="5154196" y="1562918"/>
            <a:ext cx="941804"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Rockwell" panose="02060603020205020403"/>
              <a:ea typeface="+mn-ea"/>
              <a:cs typeface="+mn-cs"/>
            </a:endParaRPr>
          </a:p>
        </p:txBody>
      </p:sp>
      <p:sp>
        <p:nvSpPr>
          <p:cNvPr id="7" name="TextBox 6">
            <a:extLst>
              <a:ext uri="{FF2B5EF4-FFF2-40B4-BE49-F238E27FC236}">
                <a16:creationId xmlns:a16="http://schemas.microsoft.com/office/drawing/2014/main" id="{27524E02-8801-7B4D-9D4C-73FDD7163FD3}"/>
              </a:ext>
            </a:extLst>
          </p:cNvPr>
          <p:cNvSpPr txBox="1"/>
          <p:nvPr/>
        </p:nvSpPr>
        <p:spPr>
          <a:xfrm>
            <a:off x="5146429" y="2895599"/>
            <a:ext cx="867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a:t>
            </a:r>
          </a:p>
        </p:txBody>
      </p:sp>
      <p:sp>
        <p:nvSpPr>
          <p:cNvPr id="8" name="TextBox 7">
            <a:extLst>
              <a:ext uri="{FF2B5EF4-FFF2-40B4-BE49-F238E27FC236}">
                <a16:creationId xmlns:a16="http://schemas.microsoft.com/office/drawing/2014/main" id="{387B4D64-2761-9D48-AD8E-E95DDD46912D}"/>
              </a:ext>
            </a:extLst>
          </p:cNvPr>
          <p:cNvSpPr txBox="1"/>
          <p:nvPr/>
        </p:nvSpPr>
        <p:spPr>
          <a:xfrm>
            <a:off x="5177641" y="4220308"/>
            <a:ext cx="8597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53</a:t>
            </a:r>
          </a:p>
        </p:txBody>
      </p:sp>
    </p:spTree>
    <p:extLst>
      <p:ext uri="{BB962C8B-B14F-4D97-AF65-F5344CB8AC3E}">
        <p14:creationId xmlns:p14="http://schemas.microsoft.com/office/powerpoint/2010/main" val="32957863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12.xml><?xml version="1.0" encoding="utf-8"?>
<a:theme xmlns:a="http://schemas.openxmlformats.org/drawingml/2006/main" name="Lsaville on 'Nhdc\Data\Users' (H:)">
  <a:themeElements>
    <a:clrScheme name="">
      <a:dk1>
        <a:srgbClr val="000000"/>
      </a:dk1>
      <a:lt1>
        <a:srgbClr val="FFFFFF"/>
      </a:lt1>
      <a:dk2>
        <a:srgbClr val="000000"/>
      </a:dk2>
      <a:lt2>
        <a:srgbClr val="500093"/>
      </a:lt2>
      <a:accent1>
        <a:srgbClr val="7B00E4"/>
      </a:accent1>
      <a:accent2>
        <a:srgbClr val="7B00E4"/>
      </a:accent2>
      <a:accent3>
        <a:srgbClr val="FFFFFF"/>
      </a:accent3>
      <a:accent4>
        <a:srgbClr val="000000"/>
      </a:accent4>
      <a:accent5>
        <a:srgbClr val="BFAAEF"/>
      </a:accent5>
      <a:accent6>
        <a:srgbClr val="6F00CF"/>
      </a:accent6>
      <a:hlink>
        <a:srgbClr val="037C03"/>
      </a:hlink>
      <a:folHlink>
        <a:srgbClr val="919191"/>
      </a:folHlink>
    </a:clrScheme>
    <a:fontScheme name="Lsaville on 'Nhdc\Data\Users' (H:)">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Lsaville on 'Nhdc\Data\Users'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saville on 'Nhdc\Data\Users'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saville on 'Nhdc\Data\Users'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saville on 'Nhdc\Data\Users'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saville on 'Nhdc\Data\Users'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saville on 'Nhdc\Data\Users'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saville on 'Nhdc\Data\Users'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orth Herts Council.pptx" id="{19FE99B6-9635-43EF-AD89-F0D791B6776D}" vid="{6CB587A2-964E-4F88-8D70-56DA2541D8DC}"/>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3.xml><?xml version="1.0" encoding="utf-8"?>
<a:theme xmlns:a="http://schemas.openxmlformats.org/drawingml/2006/main" name="1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4.xml><?xml version="1.0" encoding="utf-8"?>
<a:theme xmlns:a="http://schemas.openxmlformats.org/drawingml/2006/main" name="2_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5.xml><?xml version="1.0" encoding="utf-8"?>
<a:theme xmlns:a="http://schemas.openxmlformats.org/drawingml/2006/main" name="Facet">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11863</TotalTime>
  <Words>3053</Words>
  <Application>Microsoft Macintosh PowerPoint</Application>
  <PresentationFormat>Widescreen</PresentationFormat>
  <Paragraphs>422</Paragraphs>
  <Slides>67</Slides>
  <Notes>30</Notes>
  <HiddenSlides>0</HiddenSlides>
  <MMClips>0</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67</vt:i4>
      </vt:variant>
    </vt:vector>
  </HeadingPairs>
  <TitlesOfParts>
    <vt:vector size="94" baseType="lpstr">
      <vt:lpstr>Arial</vt:lpstr>
      <vt:lpstr>Arial Black</vt:lpstr>
      <vt:lpstr>AvantGarde Bk BT Book</vt:lpstr>
      <vt:lpstr>AvantGarde Md BT Medium</vt:lpstr>
      <vt:lpstr>Book Antiqua</vt:lpstr>
      <vt:lpstr>Calibri</vt:lpstr>
      <vt:lpstr>Calibri Light</vt:lpstr>
      <vt:lpstr>Gotham Rounded Book</vt:lpstr>
      <vt:lpstr>Gotham Rounded Medium</vt:lpstr>
      <vt:lpstr>ITCAvantGardePro</vt:lpstr>
      <vt:lpstr>Monotype Sorts</vt:lpstr>
      <vt:lpstr>Rockwell</vt:lpstr>
      <vt:lpstr>Times</vt:lpstr>
      <vt:lpstr>Wingdings</vt:lpstr>
      <vt:lpstr>Wingdings 3</vt:lpstr>
      <vt:lpstr>Office Theme</vt:lpstr>
      <vt:lpstr>Atlas</vt:lpstr>
      <vt:lpstr>1_Atlas</vt:lpstr>
      <vt:lpstr>2_Atlas</vt:lpstr>
      <vt:lpstr>Facet</vt:lpstr>
      <vt:lpstr>1_Office Theme</vt:lpstr>
      <vt:lpstr>3_Office Theme</vt:lpstr>
      <vt:lpstr>2_Office Theme</vt:lpstr>
      <vt:lpstr>4_Office Theme</vt:lpstr>
      <vt:lpstr>5_Office Theme</vt:lpstr>
      <vt:lpstr>6_Office Theme</vt:lpstr>
      <vt:lpstr>Lsaville on 'Nhdc\Data\Users' (H:)</vt:lpstr>
      <vt:lpstr>PowerPoint Presentation</vt:lpstr>
      <vt:lpstr>PowerPoint Presentation</vt:lpstr>
      <vt:lpstr>Annual General Meeting</vt:lpstr>
      <vt:lpstr> </vt:lpstr>
      <vt:lpstr>Agenda</vt:lpstr>
      <vt:lpstr>Councils who are committed to finding better ways of working with local people</vt:lpstr>
      <vt:lpstr>PowerPoint Presentation</vt:lpstr>
      <vt:lpstr>PowerPoint Presentation</vt:lpstr>
      <vt:lpstr>124 Members 23 Supporters</vt:lpstr>
      <vt:lpstr>PowerPoint Presentation</vt:lpstr>
      <vt:lpstr>PowerPoint Presentation</vt:lpstr>
      <vt:lpstr>PowerPoint Presentation</vt:lpstr>
      <vt:lpstr>Agenda</vt:lpstr>
      <vt:lpstr>Agenda</vt:lpstr>
      <vt:lpstr>PowerPoint Presentation</vt:lpstr>
      <vt:lpstr>Highlights from 2022-3</vt:lpstr>
      <vt:lpstr>Being a Cooperative Council</vt:lpstr>
      <vt:lpstr>What you can do as a council</vt:lpstr>
      <vt:lpstr>What you can do with the CCIN</vt:lpstr>
      <vt:lpstr>community wealth building</vt:lpstr>
      <vt:lpstr>cooperative placemaking</vt:lpstr>
      <vt:lpstr>Policy Labs 2023</vt:lpstr>
      <vt:lpstr>Policy Prototypes 2023</vt:lpstr>
      <vt:lpstr>Dynamic Purchasing System</vt:lpstr>
      <vt:lpstr>PowerPoint Presentation</vt:lpstr>
      <vt:lpstr>PowerPoint Presentation</vt:lpstr>
      <vt:lpstr>Agenda</vt:lpstr>
      <vt:lpstr>PowerPoint Presentation</vt:lpstr>
      <vt:lpstr>Agenda</vt:lpstr>
      <vt:lpstr> </vt:lpstr>
      <vt:lpstr>PowerPoint Presentation</vt:lpstr>
      <vt:lpstr>Our Principles</vt:lpstr>
      <vt:lpstr>PowerPoint Presentation</vt:lpstr>
      <vt:lpstr>53 new Case Studies illustrating some of the many ways Co-operative Councils are working with local people to build strong and resilient neighbourhoods.   www.councils.coop/case-studies </vt:lpstr>
      <vt:lpstr>Agenda</vt:lpstr>
      <vt:lpstr>PowerPoint Presentation</vt:lpstr>
      <vt:lpstr>Agenda</vt:lpstr>
      <vt:lpstr> </vt:lpstr>
      <vt:lpstr>Policy Labs and Prototypes 2024</vt:lpstr>
      <vt:lpstr>CCIN Policy Lab &amp; Prototype funded projects</vt:lpstr>
      <vt:lpstr>Key points of 2024 process</vt:lpstr>
      <vt:lpstr>We want to hear your ideas</vt:lpstr>
      <vt:lpstr>Timetable for 2024 Bids</vt:lpstr>
      <vt:lpstr>Agenda</vt:lpstr>
      <vt:lpstr>Policy Lab Launches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Nicola Huckerby</dc:creator>
  <cp:lastModifiedBy>Nicola Huckerby</cp:lastModifiedBy>
  <cp:revision>13</cp:revision>
  <cp:lastPrinted>2022-06-15T13:40:04Z</cp:lastPrinted>
  <dcterms:created xsi:type="dcterms:W3CDTF">2020-07-15T11:37:27Z</dcterms:created>
  <dcterms:modified xsi:type="dcterms:W3CDTF">2023-11-08T13:52:22Z</dcterms:modified>
</cp:coreProperties>
</file>