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15"/>
  </p:notesMasterIdLst>
  <p:sldIdLst>
    <p:sldId id="256" r:id="rId3"/>
    <p:sldId id="346" r:id="rId4"/>
    <p:sldId id="321" r:id="rId5"/>
    <p:sldId id="314" r:id="rId6"/>
    <p:sldId id="322" r:id="rId7"/>
    <p:sldId id="331" r:id="rId8"/>
    <p:sldId id="343" r:id="rId9"/>
    <p:sldId id="339" r:id="rId10"/>
    <p:sldId id="341" r:id="rId11"/>
    <p:sldId id="340" r:id="rId12"/>
    <p:sldId id="345" r:id="rId13"/>
    <p:sldId id="329" r:id="rId14"/>
  </p:sldIdLst>
  <p:sldSz cx="9144000" cy="5143500" type="screen16x9"/>
  <p:notesSz cx="6858000" cy="9144000"/>
  <p:embeddedFontLst>
    <p:embeddedFont>
      <p:font typeface="Avenir" panose="02000503020000020003" pitchFamily="2" charset="0"/>
      <p:regular r:id="rId16"/>
      <p:italic r:id="rId17"/>
    </p:embeddedFont>
    <p:embeddedFont>
      <p:font typeface="Avenir Book" panose="02000503020000020003" pitchFamily="2" charset="0"/>
      <p:regular r:id="rId18"/>
      <p:italic r:id="rId19"/>
    </p:embeddedFont>
    <p:embeddedFont>
      <p:font typeface="nunito" pitchFamily="2" charset="77"/>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E15E26-3DAD-F752-231D-9061029C0315}" name="Collaborate 1" initials="KP" userId="S::laura@collaboratei.com::58412147-5ed6-411e-a466-e342447bdc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00904C-B30C-472C-B191-6A5AB864F1C0}">
  <a:tblStyle styleId="{FA00904C-B30C-472C-B191-6A5AB864F1C0}"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 styleId="{1F4F73CF-9861-4871-AD1C-66E84BE8521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2693"/>
  </p:normalViewPr>
  <p:slideViewPr>
    <p:cSldViewPr snapToGrid="0">
      <p:cViewPr varScale="1">
        <p:scale>
          <a:sx n="134" d="100"/>
          <a:sy n="134" d="100"/>
        </p:scale>
        <p:origin x="536" y="168"/>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dbb349808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dbb349808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B2D373C3-2C3D-541F-00EC-F977EE23E691}"/>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B0B4FE4F-2442-0943-7D00-7962F4E15D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35FA6F8F-93B9-3BEB-E3F0-E5F4BE4E00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spcAft>
                <a:spcPts val="800"/>
              </a:spcAft>
              <a:buSzPts val="1000"/>
              <a:buFont typeface="Symbol" pitchFamily="2" charset="2"/>
              <a:buChar char=""/>
              <a:tabLst>
                <a:tab pos="457200" algn="l"/>
              </a:tabLst>
            </a:pPr>
            <a:endParaRPr lang="en-GB" sz="1100" kern="100" dirty="0">
              <a:effectLst/>
              <a:latin typeface="Avenir Book" panose="02000503020000020003"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2108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F24A78A4-DF8D-9E95-D009-867C5300172C}"/>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88974BF1-79EA-3F49-D9EF-C48AADFE53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0B1320FB-5E0B-55A4-CCE9-D8E019A932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spcAft>
                <a:spcPts val="800"/>
              </a:spcAft>
              <a:buSzPts val="1000"/>
              <a:buFont typeface="Symbol" pitchFamily="2" charset="2"/>
              <a:buChar char=""/>
              <a:tabLst>
                <a:tab pos="457200" algn="l"/>
              </a:tabLst>
            </a:pPr>
            <a:endParaRPr lang="en-GB" sz="1100" kern="100" dirty="0">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0324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2D85B0BF-8DCB-5948-3063-58FB51C1024C}"/>
            </a:ext>
          </a:extLst>
        </p:cNvPr>
        <p:cNvGrpSpPr/>
        <p:nvPr/>
      </p:nvGrpSpPr>
      <p:grpSpPr>
        <a:xfrm>
          <a:off x="0" y="0"/>
          <a:ext cx="0" cy="0"/>
          <a:chOff x="0" y="0"/>
          <a:chExt cx="0" cy="0"/>
        </a:xfrm>
      </p:grpSpPr>
      <p:sp>
        <p:nvSpPr>
          <p:cNvPr id="307" name="Google Shape;307;g16dbb349808_0_557:notes">
            <a:extLst>
              <a:ext uri="{FF2B5EF4-FFF2-40B4-BE49-F238E27FC236}">
                <a16:creationId xmlns:a16="http://schemas.microsoft.com/office/drawing/2014/main" id="{262E5D50-43C3-7B44-E70F-F58F479932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dbb349808_0_557:notes">
            <a:extLst>
              <a:ext uri="{FF2B5EF4-FFF2-40B4-BE49-F238E27FC236}">
                <a16:creationId xmlns:a16="http://schemas.microsoft.com/office/drawing/2014/main" id="{06FA0324-B68D-2447-B706-C04BA404F3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337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AC985CA0-0BDC-5B27-9578-C4036D1CD17A}"/>
            </a:ext>
          </a:extLst>
        </p:cNvPr>
        <p:cNvGrpSpPr/>
        <p:nvPr/>
      </p:nvGrpSpPr>
      <p:grpSpPr>
        <a:xfrm>
          <a:off x="0" y="0"/>
          <a:ext cx="0" cy="0"/>
          <a:chOff x="0" y="0"/>
          <a:chExt cx="0" cy="0"/>
        </a:xfrm>
      </p:grpSpPr>
      <p:sp>
        <p:nvSpPr>
          <p:cNvPr id="307" name="Google Shape;307;g16dbb349808_0_557:notes">
            <a:extLst>
              <a:ext uri="{FF2B5EF4-FFF2-40B4-BE49-F238E27FC236}">
                <a16:creationId xmlns:a16="http://schemas.microsoft.com/office/drawing/2014/main" id="{A6F25F5A-EA4B-DFBB-69F5-860569749E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dbb349808_0_557:notes">
            <a:extLst>
              <a:ext uri="{FF2B5EF4-FFF2-40B4-BE49-F238E27FC236}">
                <a16:creationId xmlns:a16="http://schemas.microsoft.com/office/drawing/2014/main" id="{E0A3AD26-57A6-83C2-3305-AC7DAE4C7A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455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14ED89EA-FC31-F250-A28C-5DFD0F6874E9}"/>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C841F351-7380-DB6F-D0FE-A124D57D8B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A61D6366-C807-8EE6-1D99-120D07B766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211903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D8D4A73A-1729-4C03-F860-D58A90E4AD23}"/>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32C58E5A-A4F7-622A-0AEF-AC996AD2B4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82AF33A8-C9E4-9D99-3404-84755C212A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Aft>
                <a:spcPts val="1200"/>
              </a:spcAft>
            </a:pPr>
            <a:endParaRPr dirty="0"/>
          </a:p>
        </p:txBody>
      </p:sp>
    </p:spTree>
    <p:extLst>
      <p:ext uri="{BB962C8B-B14F-4D97-AF65-F5344CB8AC3E}">
        <p14:creationId xmlns:p14="http://schemas.microsoft.com/office/powerpoint/2010/main" val="173276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E39AE6A4-ACC0-E37B-5116-D87D3B85A428}"/>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DBC42056-7E8C-55A3-D812-ED15573F3F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5EA30655-C650-94A7-FC79-8C1D3B3CFC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173734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22642CFA-4237-7995-F607-FB3B7F9ACE58}"/>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0383EE8E-4069-341E-31AF-FCC40966B6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F534C494-8B3C-BA35-36EF-C43010F7BB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18267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E249CA93-74F5-42DD-482C-0B7EECBB1CFB}"/>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0227D413-D12B-65CB-4E7A-7C142DA180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C54FF972-C504-6F61-79C8-20182DDB93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spcAft>
                <a:spcPts val="800"/>
              </a:spcAft>
              <a:buSzPts val="1000"/>
              <a:buFont typeface="Symbol" pitchFamily="2" charset="2"/>
              <a:buChar char=""/>
              <a:tabLst>
                <a:tab pos="457200" algn="l"/>
              </a:tabLst>
            </a:pPr>
            <a:endParaRPr lang="en-GB" sz="1100" b="1" kern="0" dirty="0">
              <a:solidFill>
                <a:srgbClr val="A42DDD"/>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05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BBFB6815-64F3-F72C-2B3F-7EA024A1B3D1}"/>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5A0E68AE-946B-06C5-C9E3-ADF1AD816F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5963E12B-B5D1-60B3-C3C7-88AA4F5EAD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spcAft>
                <a:spcPts val="800"/>
              </a:spcAft>
              <a:buSzPts val="1000"/>
              <a:buFont typeface="Symbol" pitchFamily="2" charset="2"/>
              <a:buChar char=""/>
              <a:tabLst>
                <a:tab pos="457200" algn="l"/>
              </a:tabLst>
            </a:pPr>
            <a:endParaRPr lang="en-GB" sz="1100" kern="100" dirty="0">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1431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4533AC8F-202D-3689-5CAF-7D5083AB1B11}"/>
            </a:ext>
          </a:extLst>
        </p:cNvPr>
        <p:cNvGrpSpPr/>
        <p:nvPr/>
      </p:nvGrpSpPr>
      <p:grpSpPr>
        <a:xfrm>
          <a:off x="0" y="0"/>
          <a:ext cx="0" cy="0"/>
          <a:chOff x="0" y="0"/>
          <a:chExt cx="0" cy="0"/>
        </a:xfrm>
      </p:grpSpPr>
      <p:sp>
        <p:nvSpPr>
          <p:cNvPr id="347" name="Google Shape;347;g16dbb349808_0_919:notes">
            <a:extLst>
              <a:ext uri="{FF2B5EF4-FFF2-40B4-BE49-F238E27FC236}">
                <a16:creationId xmlns:a16="http://schemas.microsoft.com/office/drawing/2014/main" id="{0ACE5F40-9905-3341-0D86-7869EA9447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dbb349808_0_919:notes">
            <a:extLst>
              <a:ext uri="{FF2B5EF4-FFF2-40B4-BE49-F238E27FC236}">
                <a16:creationId xmlns:a16="http://schemas.microsoft.com/office/drawing/2014/main" id="{42900DC8-AA3F-DE9B-C01D-823264BC05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15000"/>
              </a:lnSpc>
              <a:spcAft>
                <a:spcPts val="800"/>
              </a:spcAft>
              <a:buSzPts val="1000"/>
              <a:buFont typeface="Symbol" pitchFamily="2" charset="2"/>
              <a:buChar char=""/>
              <a:tabLst>
                <a:tab pos="457200" algn="l"/>
              </a:tabLst>
            </a:pPr>
            <a:endParaRPr lang="en-GB" sz="1100" b="1" kern="0">
              <a:solidFill>
                <a:srgbClr val="A42DD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endParaRPr lang="en-GB" sz="1100" kern="100" dirty="0">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6868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timistic title" type="title">
  <p:cSld name="TITLE">
    <p:bg>
      <p:bgPr>
        <a:solidFill>
          <a:schemeClr val="accent3"/>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dirty="0"/>
          </a:p>
        </p:txBody>
      </p:sp>
      <p:sp>
        <p:nvSpPr>
          <p:cNvPr id="56" name="Google Shape;56;p14"/>
          <p:cNvSpPr txBox="1"/>
          <p:nvPr/>
        </p:nvSpPr>
        <p:spPr>
          <a:xfrm>
            <a:off x="713975" y="1364975"/>
            <a:ext cx="5382000" cy="127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900" dirty="0">
                <a:latin typeface="Avenir"/>
                <a:ea typeface="Avenir"/>
                <a:cs typeface="Avenir"/>
                <a:sym typeface="Avenir"/>
              </a:rPr>
              <a:t>This is a title of an optimistic presentation </a:t>
            </a:r>
            <a:endParaRPr sz="3900" dirty="0">
              <a:solidFill>
                <a:srgbClr val="000000"/>
              </a:solidFill>
              <a:latin typeface="Avenir"/>
              <a:ea typeface="Avenir"/>
              <a:cs typeface="Avenir"/>
              <a:sym typeface="Avenir"/>
            </a:endParaRPr>
          </a:p>
        </p:txBody>
      </p:sp>
      <p:pic>
        <p:nvPicPr>
          <p:cNvPr id="57" name="Google Shape;57;p1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805100" y="3667300"/>
            <a:ext cx="2429983" cy="582575"/>
          </a:xfrm>
          <a:prstGeom prst="rect">
            <a:avLst/>
          </a:prstGeom>
          <a:noFill/>
          <a:ln>
            <a:noFill/>
          </a:ln>
        </p:spPr>
      </p:pic>
      <p:sp>
        <p:nvSpPr>
          <p:cNvPr id="58" name="Google Shape;58;p14"/>
          <p:cNvSpPr txBox="1"/>
          <p:nvPr/>
        </p:nvSpPr>
        <p:spPr>
          <a:xfrm>
            <a:off x="713975" y="3514138"/>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dirty="0">
                <a:solidFill>
                  <a:schemeClr val="dk1"/>
                </a:solidFill>
                <a:latin typeface="Avenir"/>
                <a:ea typeface="Avenir"/>
                <a:cs typeface="Avenir"/>
                <a:sym typeface="Avenir"/>
              </a:rPr>
              <a:t>This is a subheading</a:t>
            </a:r>
            <a:endParaRPr sz="2500" dirty="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GB" sz="1700" dirty="0">
                <a:solidFill>
                  <a:schemeClr val="dk1"/>
                </a:solidFill>
                <a:latin typeface="Avenir"/>
                <a:ea typeface="Avenir"/>
                <a:cs typeface="Avenir"/>
                <a:sym typeface="Avenir"/>
              </a:rPr>
              <a:t>Month 2022</a:t>
            </a:r>
            <a:endParaRPr sz="1700" dirty="0">
              <a:solidFill>
                <a:schemeClr val="dk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layful title">
  <p:cSld name="TITLE_1">
    <p:bg>
      <p:bgPr>
        <a:solidFill>
          <a:schemeClr val="lt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dirty="0"/>
          </a:p>
        </p:txBody>
      </p:sp>
      <p:sp>
        <p:nvSpPr>
          <p:cNvPr id="61" name="Google Shape;61;p15"/>
          <p:cNvSpPr txBox="1"/>
          <p:nvPr/>
        </p:nvSpPr>
        <p:spPr>
          <a:xfrm>
            <a:off x="713975" y="1398000"/>
            <a:ext cx="5217000" cy="123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900" dirty="0">
                <a:solidFill>
                  <a:schemeClr val="lt2"/>
                </a:solidFill>
                <a:latin typeface="Avenir"/>
                <a:ea typeface="Avenir"/>
                <a:cs typeface="Avenir"/>
                <a:sym typeface="Avenir"/>
              </a:rPr>
              <a:t>This is a title of a playful presentation</a:t>
            </a:r>
            <a:endParaRPr sz="3900" dirty="0">
              <a:solidFill>
                <a:schemeClr val="lt2"/>
              </a:solidFill>
              <a:latin typeface="Avenir"/>
              <a:ea typeface="Avenir"/>
              <a:cs typeface="Avenir"/>
              <a:sym typeface="Avenir"/>
            </a:endParaRPr>
          </a:p>
        </p:txBody>
      </p:sp>
      <p:sp>
        <p:nvSpPr>
          <p:cNvPr id="62" name="Google Shape;62;p15"/>
          <p:cNvSpPr txBox="1"/>
          <p:nvPr/>
        </p:nvSpPr>
        <p:spPr>
          <a:xfrm>
            <a:off x="713975" y="3514138"/>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dirty="0">
                <a:solidFill>
                  <a:schemeClr val="accent2"/>
                </a:solidFill>
                <a:latin typeface="Avenir"/>
                <a:ea typeface="Avenir"/>
                <a:cs typeface="Avenir"/>
                <a:sym typeface="Avenir"/>
              </a:rPr>
              <a:t>This is a subheading</a:t>
            </a:r>
            <a:endParaRPr sz="2500" dirty="0">
              <a:solidFill>
                <a:schemeClr val="accent2"/>
              </a:solidFill>
              <a:latin typeface="Avenir"/>
              <a:ea typeface="Avenir"/>
              <a:cs typeface="Avenir"/>
              <a:sym typeface="Avenir"/>
            </a:endParaRPr>
          </a:p>
          <a:p>
            <a:pPr marL="0" lvl="0" indent="0" algn="l" rtl="0">
              <a:lnSpc>
                <a:spcPct val="115000"/>
              </a:lnSpc>
              <a:spcBef>
                <a:spcPts val="0"/>
              </a:spcBef>
              <a:spcAft>
                <a:spcPts val="0"/>
              </a:spcAft>
              <a:buNone/>
            </a:pPr>
            <a:r>
              <a:rPr lang="en-GB" sz="1700" dirty="0">
                <a:solidFill>
                  <a:schemeClr val="accent2"/>
                </a:solidFill>
                <a:latin typeface="Avenir"/>
                <a:ea typeface="Avenir"/>
                <a:cs typeface="Avenir"/>
                <a:sym typeface="Avenir"/>
              </a:rPr>
              <a:t>Month 2022</a:t>
            </a:r>
            <a:endParaRPr sz="1700" dirty="0">
              <a:solidFill>
                <a:schemeClr val="accent2"/>
              </a:solidFill>
              <a:latin typeface="Avenir"/>
              <a:ea typeface="Avenir"/>
              <a:cs typeface="Avenir"/>
              <a:sym typeface="Avenir"/>
            </a:endParaRPr>
          </a:p>
        </p:txBody>
      </p:sp>
      <p:pic>
        <p:nvPicPr>
          <p:cNvPr id="63" name="Google Shape;63;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805126" y="3667312"/>
            <a:ext cx="2429921" cy="5825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servative title">
  <p:cSld name="TITLE_1_1">
    <p:bg>
      <p:bgPr>
        <a:solidFill>
          <a:schemeClr val="accent2"/>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dirty="0"/>
          </a:p>
        </p:txBody>
      </p:sp>
      <p:sp>
        <p:nvSpPr>
          <p:cNvPr id="66" name="Google Shape;66;p16"/>
          <p:cNvSpPr txBox="1"/>
          <p:nvPr/>
        </p:nvSpPr>
        <p:spPr>
          <a:xfrm>
            <a:off x="713975" y="1364975"/>
            <a:ext cx="5965200" cy="127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900" dirty="0">
                <a:solidFill>
                  <a:schemeClr val="lt1"/>
                </a:solidFill>
                <a:latin typeface="Avenir"/>
                <a:ea typeface="Avenir"/>
                <a:cs typeface="Avenir"/>
                <a:sym typeface="Avenir"/>
              </a:rPr>
              <a:t>This is a title of a conservative presentation</a:t>
            </a:r>
            <a:endParaRPr sz="3900" dirty="0">
              <a:solidFill>
                <a:schemeClr val="lt1"/>
              </a:solidFill>
              <a:latin typeface="Avenir"/>
              <a:ea typeface="Avenir"/>
              <a:cs typeface="Avenir"/>
              <a:sym typeface="Avenir"/>
            </a:endParaRPr>
          </a:p>
        </p:txBody>
      </p:sp>
      <p:sp>
        <p:nvSpPr>
          <p:cNvPr id="67" name="Google Shape;67;p16"/>
          <p:cNvSpPr txBox="1"/>
          <p:nvPr/>
        </p:nvSpPr>
        <p:spPr>
          <a:xfrm>
            <a:off x="713975" y="3514138"/>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dirty="0">
                <a:solidFill>
                  <a:schemeClr val="lt1"/>
                </a:solidFill>
                <a:latin typeface="Avenir"/>
                <a:ea typeface="Avenir"/>
                <a:cs typeface="Avenir"/>
                <a:sym typeface="Avenir"/>
              </a:rPr>
              <a:t>This is a subheading</a:t>
            </a:r>
            <a:endParaRPr sz="2500" dirty="0">
              <a:solidFill>
                <a:schemeClr val="lt1"/>
              </a:solidFill>
              <a:latin typeface="Avenir"/>
              <a:ea typeface="Avenir"/>
              <a:cs typeface="Avenir"/>
              <a:sym typeface="Avenir"/>
            </a:endParaRPr>
          </a:p>
          <a:p>
            <a:pPr marL="0" lvl="0" indent="0" algn="l" rtl="0">
              <a:lnSpc>
                <a:spcPct val="115000"/>
              </a:lnSpc>
              <a:spcBef>
                <a:spcPts val="0"/>
              </a:spcBef>
              <a:spcAft>
                <a:spcPts val="0"/>
              </a:spcAft>
              <a:buNone/>
            </a:pPr>
            <a:r>
              <a:rPr lang="en-GB" sz="1700" dirty="0">
                <a:solidFill>
                  <a:schemeClr val="lt1"/>
                </a:solidFill>
                <a:latin typeface="Avenir"/>
                <a:ea typeface="Avenir"/>
                <a:cs typeface="Avenir"/>
                <a:sym typeface="Avenir"/>
              </a:rPr>
              <a:t>Month 2022</a:t>
            </a:r>
            <a:endParaRPr sz="1700" dirty="0">
              <a:solidFill>
                <a:schemeClr val="lt1"/>
              </a:solidFill>
              <a:latin typeface="Avenir"/>
              <a:ea typeface="Avenir"/>
              <a:cs typeface="Avenir"/>
              <a:sym typeface="Avenir"/>
            </a:endParaRPr>
          </a:p>
        </p:txBody>
      </p:sp>
      <p:pic>
        <p:nvPicPr>
          <p:cNvPr id="68" name="Google Shape;68;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805100" y="3667299"/>
            <a:ext cx="2425001" cy="5825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secHead">
  <p:cSld name="SECTION_HEADER">
    <p:spTree>
      <p:nvGrpSpPr>
        <p:cNvPr id="1" name="Shape 69"/>
        <p:cNvGrpSpPr/>
        <p:nvPr/>
      </p:nvGrpSpPr>
      <p:grpSpPr>
        <a:xfrm>
          <a:off x="0" y="0"/>
          <a:ext cx="0" cy="0"/>
          <a:chOff x="0" y="0"/>
          <a:chExt cx="0" cy="0"/>
        </a:xfrm>
      </p:grpSpPr>
      <p:sp>
        <p:nvSpPr>
          <p:cNvPr id="70" name="Google Shape;70;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ptimistic text heavy slide" type="tx">
  <p:cSld name="TITLE_AND_BODY">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
        <p:nvSpPr>
          <p:cNvPr id="73" name="Google Shape;73;p18"/>
          <p:cNvSpPr txBox="1"/>
          <p:nvPr/>
        </p:nvSpPr>
        <p:spPr>
          <a:xfrm>
            <a:off x="631100" y="567300"/>
            <a:ext cx="2819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solidFill>
                  <a:schemeClr val="dk1"/>
                </a:solidFill>
                <a:latin typeface="Avenir"/>
                <a:ea typeface="Avenir"/>
                <a:cs typeface="Avenir"/>
                <a:sym typeface="Avenir"/>
              </a:rPr>
              <a:t>Something else</a:t>
            </a:r>
            <a:endParaRPr sz="3000" dirty="0">
              <a:solidFill>
                <a:schemeClr val="dk1"/>
              </a:solidFill>
              <a:latin typeface="Avenir"/>
              <a:ea typeface="Avenir"/>
              <a:cs typeface="Avenir"/>
              <a:sym typeface="Avenir"/>
            </a:endParaRPr>
          </a:p>
        </p:txBody>
      </p:sp>
      <p:sp>
        <p:nvSpPr>
          <p:cNvPr id="74" name="Google Shape;74;p18"/>
          <p:cNvSpPr txBox="1"/>
          <p:nvPr/>
        </p:nvSpPr>
        <p:spPr>
          <a:xfrm>
            <a:off x="631100" y="1510775"/>
            <a:ext cx="6656700" cy="32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dirty="0">
                <a:latin typeface="Avenir"/>
                <a:ea typeface="Avenir"/>
                <a:cs typeface="Avenir"/>
                <a:sym typeface="Avenir"/>
              </a:rPr>
              <a:t>Lots of content here. I recommend using styling to differentiate things </a:t>
            </a:r>
            <a:r>
              <a:rPr lang="en-GB" sz="1700" b="1" dirty="0">
                <a:latin typeface="Avenir"/>
                <a:ea typeface="Avenir"/>
                <a:cs typeface="Avenir"/>
                <a:sym typeface="Avenir"/>
              </a:rPr>
              <a:t>like this</a:t>
            </a:r>
            <a:r>
              <a:rPr lang="en-GB" sz="1700" dirty="0">
                <a:latin typeface="Avenir"/>
                <a:ea typeface="Avenir"/>
                <a:cs typeface="Avenir"/>
                <a:sym typeface="Avenir"/>
              </a:rPr>
              <a:t> or </a:t>
            </a:r>
            <a:r>
              <a:rPr lang="en-GB" sz="1700" b="1" dirty="0">
                <a:solidFill>
                  <a:schemeClr val="dk1"/>
                </a:solidFill>
                <a:latin typeface="Avenir"/>
                <a:ea typeface="Avenir"/>
                <a:cs typeface="Avenir"/>
                <a:sym typeface="Avenir"/>
              </a:rPr>
              <a:t>this</a:t>
            </a:r>
            <a:r>
              <a:rPr lang="en-GB" sz="1700" dirty="0">
                <a:latin typeface="Avenir"/>
                <a:ea typeface="Avenir"/>
                <a:cs typeface="Avenir"/>
                <a:sym typeface="Avenir"/>
              </a:rPr>
              <a:t>. Lorem ipsum </a:t>
            </a:r>
            <a:r>
              <a:rPr lang="en-GB" sz="1700" dirty="0" err="1">
                <a:latin typeface="Avenir"/>
                <a:ea typeface="Avenir"/>
                <a:cs typeface="Avenir"/>
                <a:sym typeface="Avenir"/>
              </a:rPr>
              <a:t>dolor</a:t>
            </a:r>
            <a:r>
              <a:rPr lang="en-GB" sz="1700" dirty="0">
                <a:latin typeface="Avenir"/>
                <a:ea typeface="Avenir"/>
                <a:cs typeface="Avenir"/>
                <a:sym typeface="Avenir"/>
              </a:rPr>
              <a:t> sit </a:t>
            </a:r>
            <a:r>
              <a:rPr lang="en-GB" sz="1700" dirty="0" err="1">
                <a:latin typeface="Avenir"/>
                <a:ea typeface="Avenir"/>
                <a:cs typeface="Avenir"/>
                <a:sym typeface="Avenir"/>
              </a:rPr>
              <a:t>amet</a:t>
            </a:r>
            <a:r>
              <a:rPr lang="en-GB" sz="1700" dirty="0">
                <a:latin typeface="Avenir"/>
                <a:ea typeface="Avenir"/>
                <a:cs typeface="Avenir"/>
                <a:sym typeface="Avenir"/>
              </a:rPr>
              <a:t>, </a:t>
            </a:r>
            <a:r>
              <a:rPr lang="en-GB" sz="1700" dirty="0" err="1">
                <a:latin typeface="Avenir"/>
                <a:ea typeface="Avenir"/>
                <a:cs typeface="Avenir"/>
                <a:sym typeface="Avenir"/>
              </a:rPr>
              <a:t>consectetur</a:t>
            </a:r>
            <a:r>
              <a:rPr lang="en-GB" sz="1700" dirty="0">
                <a:latin typeface="Avenir"/>
                <a:ea typeface="Avenir"/>
                <a:cs typeface="Avenir"/>
                <a:sym typeface="Avenir"/>
              </a:rPr>
              <a:t> </a:t>
            </a:r>
            <a:r>
              <a:rPr lang="en-GB" sz="1700" dirty="0" err="1">
                <a:latin typeface="Avenir"/>
                <a:ea typeface="Avenir"/>
                <a:cs typeface="Avenir"/>
                <a:sym typeface="Avenir"/>
              </a:rPr>
              <a:t>adipiscing</a:t>
            </a:r>
            <a:r>
              <a:rPr lang="en-GB" sz="1700" dirty="0">
                <a:latin typeface="Avenir"/>
                <a:ea typeface="Avenir"/>
                <a:cs typeface="Avenir"/>
                <a:sym typeface="Avenir"/>
              </a:rPr>
              <a:t> </a:t>
            </a:r>
            <a:r>
              <a:rPr lang="en-GB" sz="1700" dirty="0" err="1">
                <a:latin typeface="Avenir"/>
                <a:ea typeface="Avenir"/>
                <a:cs typeface="Avenir"/>
                <a:sym typeface="Avenir"/>
              </a:rPr>
              <a:t>elit</a:t>
            </a:r>
            <a:r>
              <a:rPr lang="en-GB" sz="1700" dirty="0">
                <a:latin typeface="Avenir"/>
                <a:ea typeface="Avenir"/>
                <a:cs typeface="Avenir"/>
                <a:sym typeface="Avenir"/>
              </a:rPr>
              <a:t>. Sed </a:t>
            </a:r>
            <a:r>
              <a:rPr lang="en-GB" sz="1700" dirty="0" err="1">
                <a:latin typeface="Avenir"/>
                <a:ea typeface="Avenir"/>
                <a:cs typeface="Avenir"/>
                <a:sym typeface="Avenir"/>
              </a:rPr>
              <a:t>imperdiet</a:t>
            </a:r>
            <a:r>
              <a:rPr lang="en-GB" sz="1700" dirty="0">
                <a:latin typeface="Avenir"/>
                <a:ea typeface="Avenir"/>
                <a:cs typeface="Avenir"/>
                <a:sym typeface="Avenir"/>
              </a:rPr>
              <a:t> </a:t>
            </a:r>
            <a:r>
              <a:rPr lang="en-GB" sz="1700" dirty="0" err="1">
                <a:latin typeface="Avenir"/>
                <a:ea typeface="Avenir"/>
                <a:cs typeface="Avenir"/>
                <a:sym typeface="Avenir"/>
              </a:rPr>
              <a:t>felis</a:t>
            </a:r>
            <a:r>
              <a:rPr lang="en-GB" sz="1700" dirty="0">
                <a:latin typeface="Avenir"/>
                <a:ea typeface="Avenir"/>
                <a:cs typeface="Avenir"/>
                <a:sym typeface="Avenir"/>
              </a:rPr>
              <a:t> in </a:t>
            </a:r>
            <a:r>
              <a:rPr lang="en-GB" sz="1700" dirty="0" err="1">
                <a:latin typeface="Avenir"/>
                <a:ea typeface="Avenir"/>
                <a:cs typeface="Avenir"/>
                <a:sym typeface="Avenir"/>
              </a:rPr>
              <a:t>turpis</a:t>
            </a:r>
            <a:r>
              <a:rPr lang="en-GB" sz="1700" dirty="0">
                <a:latin typeface="Avenir"/>
                <a:ea typeface="Avenir"/>
                <a:cs typeface="Avenir"/>
                <a:sym typeface="Avenir"/>
              </a:rPr>
              <a:t> </a:t>
            </a:r>
            <a:r>
              <a:rPr lang="en-GB" sz="1700" dirty="0" err="1">
                <a:latin typeface="Avenir"/>
                <a:ea typeface="Avenir"/>
                <a:cs typeface="Avenir"/>
                <a:sym typeface="Avenir"/>
              </a:rPr>
              <a:t>tristique</a:t>
            </a:r>
            <a:r>
              <a:rPr lang="en-GB" sz="1700" dirty="0">
                <a:latin typeface="Avenir"/>
                <a:ea typeface="Avenir"/>
                <a:cs typeface="Avenir"/>
                <a:sym typeface="Avenir"/>
              </a:rPr>
              <a:t> </a:t>
            </a:r>
            <a:r>
              <a:rPr lang="en-GB" sz="1700" dirty="0" err="1">
                <a:latin typeface="Avenir"/>
                <a:ea typeface="Avenir"/>
                <a:cs typeface="Avenir"/>
                <a:sym typeface="Avenir"/>
              </a:rPr>
              <a:t>interdum</a:t>
            </a:r>
            <a:r>
              <a:rPr lang="en-GB" sz="1700" dirty="0">
                <a:latin typeface="Avenir"/>
                <a:ea typeface="Avenir"/>
                <a:cs typeface="Avenir"/>
                <a:sym typeface="Avenir"/>
              </a:rPr>
              <a:t>. Nunc </a:t>
            </a:r>
            <a:r>
              <a:rPr lang="en-GB" sz="1700" dirty="0" err="1">
                <a:latin typeface="Avenir"/>
                <a:ea typeface="Avenir"/>
                <a:cs typeface="Avenir"/>
                <a:sym typeface="Avenir"/>
              </a:rPr>
              <a:t>accumsan</a:t>
            </a:r>
            <a:r>
              <a:rPr lang="en-GB" sz="1700" dirty="0">
                <a:latin typeface="Avenir"/>
                <a:ea typeface="Avenir"/>
                <a:cs typeface="Avenir"/>
                <a:sym typeface="Avenir"/>
              </a:rPr>
              <a:t> </a:t>
            </a:r>
            <a:r>
              <a:rPr lang="en-GB" sz="1700" dirty="0" err="1">
                <a:latin typeface="Avenir"/>
                <a:ea typeface="Avenir"/>
                <a:cs typeface="Avenir"/>
                <a:sym typeface="Avenir"/>
              </a:rPr>
              <a:t>sem</a:t>
            </a:r>
            <a:r>
              <a:rPr lang="en-GB" sz="1700" dirty="0">
                <a:latin typeface="Avenir"/>
                <a:ea typeface="Avenir"/>
                <a:cs typeface="Avenir"/>
                <a:sym typeface="Avenir"/>
              </a:rPr>
              <a:t> </a:t>
            </a:r>
            <a:r>
              <a:rPr lang="en-GB" sz="1700" dirty="0" err="1">
                <a:latin typeface="Avenir"/>
                <a:ea typeface="Avenir"/>
                <a:cs typeface="Avenir"/>
                <a:sym typeface="Avenir"/>
              </a:rPr>
              <a:t>quam</a:t>
            </a:r>
            <a:r>
              <a:rPr lang="en-GB" sz="1700" dirty="0">
                <a:latin typeface="Avenir"/>
                <a:ea typeface="Avenir"/>
                <a:cs typeface="Avenir"/>
                <a:sym typeface="Avenir"/>
              </a:rPr>
              <a:t>, </a:t>
            </a:r>
            <a:r>
              <a:rPr lang="en-GB" sz="1700" dirty="0" err="1">
                <a:latin typeface="Avenir"/>
                <a:ea typeface="Avenir"/>
                <a:cs typeface="Avenir"/>
                <a:sym typeface="Avenir"/>
              </a:rPr>
              <a:t>eget</a:t>
            </a:r>
            <a:r>
              <a:rPr lang="en-GB" sz="1700" dirty="0">
                <a:latin typeface="Avenir"/>
                <a:ea typeface="Avenir"/>
                <a:cs typeface="Avenir"/>
                <a:sym typeface="Avenir"/>
              </a:rPr>
              <a:t> lacinia eros </a:t>
            </a:r>
            <a:r>
              <a:rPr lang="en-GB" sz="1700" dirty="0" err="1">
                <a:latin typeface="Avenir"/>
                <a:ea typeface="Avenir"/>
                <a:cs typeface="Avenir"/>
                <a:sym typeface="Avenir"/>
              </a:rPr>
              <a:t>vehicula</a:t>
            </a:r>
            <a:r>
              <a:rPr lang="en-GB" sz="1700" dirty="0">
                <a:latin typeface="Avenir"/>
                <a:ea typeface="Avenir"/>
                <a:cs typeface="Avenir"/>
                <a:sym typeface="Avenir"/>
              </a:rPr>
              <a:t> </a:t>
            </a:r>
            <a:r>
              <a:rPr lang="en-GB" sz="1700" dirty="0" err="1">
                <a:latin typeface="Avenir"/>
                <a:ea typeface="Avenir"/>
                <a:cs typeface="Avenir"/>
                <a:sym typeface="Avenir"/>
              </a:rPr>
              <a:t>eget</a:t>
            </a:r>
            <a:r>
              <a:rPr lang="en-GB" sz="1700" dirty="0">
                <a:latin typeface="Avenir"/>
                <a:ea typeface="Avenir"/>
                <a:cs typeface="Avenir"/>
                <a:sym typeface="Avenir"/>
              </a:rPr>
              <a:t>. </a:t>
            </a:r>
            <a:r>
              <a:rPr lang="en-GB" sz="1700" dirty="0" err="1">
                <a:latin typeface="Avenir"/>
                <a:ea typeface="Avenir"/>
                <a:cs typeface="Avenir"/>
                <a:sym typeface="Avenir"/>
              </a:rPr>
              <a:t>Orci</a:t>
            </a:r>
            <a:r>
              <a:rPr lang="en-GB" sz="1700" dirty="0">
                <a:latin typeface="Avenir"/>
                <a:ea typeface="Avenir"/>
                <a:cs typeface="Avenir"/>
                <a:sym typeface="Avenir"/>
              </a:rPr>
              <a:t> </a:t>
            </a:r>
            <a:r>
              <a:rPr lang="en-GB" sz="1700" dirty="0" err="1">
                <a:latin typeface="Avenir"/>
                <a:ea typeface="Avenir"/>
                <a:cs typeface="Avenir"/>
                <a:sym typeface="Avenir"/>
              </a:rPr>
              <a:t>varius</a:t>
            </a:r>
            <a:r>
              <a:rPr lang="en-GB" sz="1700" dirty="0">
                <a:latin typeface="Avenir"/>
                <a:ea typeface="Avenir"/>
                <a:cs typeface="Avenir"/>
                <a:sym typeface="Avenir"/>
              </a:rPr>
              <a:t> </a:t>
            </a:r>
            <a:r>
              <a:rPr lang="en-GB" sz="1700" dirty="0" err="1">
                <a:latin typeface="Avenir"/>
                <a:ea typeface="Avenir"/>
                <a:cs typeface="Avenir"/>
                <a:sym typeface="Avenir"/>
              </a:rPr>
              <a:t>natoque</a:t>
            </a:r>
            <a:r>
              <a:rPr lang="en-GB" sz="1700" dirty="0">
                <a:latin typeface="Avenir"/>
                <a:ea typeface="Avenir"/>
                <a:cs typeface="Avenir"/>
                <a:sym typeface="Avenir"/>
              </a:rPr>
              <a:t> </a:t>
            </a:r>
            <a:r>
              <a:rPr lang="en-GB" sz="1700" dirty="0" err="1">
                <a:latin typeface="Avenir"/>
                <a:ea typeface="Avenir"/>
                <a:cs typeface="Avenir"/>
                <a:sym typeface="Avenir"/>
              </a:rPr>
              <a:t>penatibus</a:t>
            </a:r>
            <a:r>
              <a:rPr lang="en-GB" sz="1700" dirty="0">
                <a:latin typeface="Avenir"/>
                <a:ea typeface="Avenir"/>
                <a:cs typeface="Avenir"/>
                <a:sym typeface="Avenir"/>
              </a:rPr>
              <a:t> et </a:t>
            </a:r>
            <a:r>
              <a:rPr lang="en-GB" sz="1700" dirty="0" err="1">
                <a:latin typeface="Avenir"/>
                <a:ea typeface="Avenir"/>
                <a:cs typeface="Avenir"/>
                <a:sym typeface="Avenir"/>
              </a:rPr>
              <a:t>magnis</a:t>
            </a:r>
            <a:r>
              <a:rPr lang="en-GB" sz="1700" dirty="0">
                <a:latin typeface="Avenir"/>
                <a:ea typeface="Avenir"/>
                <a:cs typeface="Avenir"/>
                <a:sym typeface="Avenir"/>
              </a:rPr>
              <a:t> dis parturient </a:t>
            </a:r>
            <a:r>
              <a:rPr lang="en-GB" sz="1700" dirty="0" err="1">
                <a:latin typeface="Avenir"/>
                <a:ea typeface="Avenir"/>
                <a:cs typeface="Avenir"/>
                <a:sym typeface="Avenir"/>
              </a:rPr>
              <a:t>montes</a:t>
            </a:r>
            <a:r>
              <a:rPr lang="en-GB" sz="1700" dirty="0">
                <a:latin typeface="Avenir"/>
                <a:ea typeface="Avenir"/>
                <a:cs typeface="Avenir"/>
                <a:sym typeface="Avenir"/>
              </a:rPr>
              <a:t>, </a:t>
            </a:r>
            <a:r>
              <a:rPr lang="en-GB" sz="1700" dirty="0" err="1">
                <a:latin typeface="Avenir"/>
                <a:ea typeface="Avenir"/>
                <a:cs typeface="Avenir"/>
                <a:sym typeface="Avenir"/>
              </a:rPr>
              <a:t>nascetur</a:t>
            </a:r>
            <a:r>
              <a:rPr lang="en-GB" sz="1700" dirty="0">
                <a:latin typeface="Avenir"/>
                <a:ea typeface="Avenir"/>
                <a:cs typeface="Avenir"/>
                <a:sym typeface="Avenir"/>
              </a:rPr>
              <a:t> </a:t>
            </a:r>
            <a:r>
              <a:rPr lang="en-GB" sz="1700" dirty="0" err="1">
                <a:latin typeface="Avenir"/>
                <a:ea typeface="Avenir"/>
                <a:cs typeface="Avenir"/>
                <a:sym typeface="Avenir"/>
              </a:rPr>
              <a:t>ridiculus</a:t>
            </a:r>
            <a:r>
              <a:rPr lang="en-GB" sz="1700" dirty="0">
                <a:latin typeface="Avenir"/>
                <a:ea typeface="Avenir"/>
                <a:cs typeface="Avenir"/>
                <a:sym typeface="Avenir"/>
              </a:rPr>
              <a:t> mus. </a:t>
            </a:r>
            <a:endParaRPr sz="1700" dirty="0">
              <a:latin typeface="Avenir"/>
              <a:ea typeface="Avenir"/>
              <a:cs typeface="Avenir"/>
              <a:sym typeface="Avenir"/>
            </a:endParaRPr>
          </a:p>
          <a:p>
            <a:pPr marL="0" lvl="0" indent="0" algn="l" rtl="0">
              <a:spcBef>
                <a:spcPts val="0"/>
              </a:spcBef>
              <a:spcAft>
                <a:spcPts val="0"/>
              </a:spcAft>
              <a:buNone/>
            </a:pPr>
            <a:endParaRPr sz="1700" dirty="0">
              <a:latin typeface="Avenir"/>
              <a:ea typeface="Avenir"/>
              <a:cs typeface="Avenir"/>
              <a:sym typeface="Avenir"/>
            </a:endParaRPr>
          </a:p>
          <a:p>
            <a:pPr marL="0" lvl="0" indent="0" algn="l" rtl="0">
              <a:spcBef>
                <a:spcPts val="0"/>
              </a:spcBef>
              <a:spcAft>
                <a:spcPts val="0"/>
              </a:spcAft>
              <a:buNone/>
            </a:pPr>
            <a:r>
              <a:rPr lang="en-GB" sz="1700" dirty="0">
                <a:latin typeface="Avenir"/>
                <a:ea typeface="Avenir"/>
                <a:cs typeface="Avenir"/>
                <a:sym typeface="Avenir"/>
              </a:rPr>
              <a:t>Donec at </a:t>
            </a:r>
            <a:r>
              <a:rPr lang="en-GB" sz="1700" dirty="0" err="1">
                <a:latin typeface="Avenir"/>
                <a:ea typeface="Avenir"/>
                <a:cs typeface="Avenir"/>
                <a:sym typeface="Avenir"/>
              </a:rPr>
              <a:t>vehicula</a:t>
            </a:r>
            <a:r>
              <a:rPr lang="en-GB" sz="1700" dirty="0">
                <a:latin typeface="Avenir"/>
                <a:ea typeface="Avenir"/>
                <a:cs typeface="Avenir"/>
                <a:sym typeface="Avenir"/>
              </a:rPr>
              <a:t> </a:t>
            </a:r>
            <a:r>
              <a:rPr lang="en-GB" sz="1700" dirty="0" err="1">
                <a:latin typeface="Avenir"/>
                <a:ea typeface="Avenir"/>
                <a:cs typeface="Avenir"/>
                <a:sym typeface="Avenir"/>
              </a:rPr>
              <a:t>justo</a:t>
            </a:r>
            <a:r>
              <a:rPr lang="en-GB" sz="1700" dirty="0">
                <a:latin typeface="Avenir"/>
                <a:ea typeface="Avenir"/>
                <a:cs typeface="Avenir"/>
                <a:sym typeface="Avenir"/>
              </a:rPr>
              <a:t>. </a:t>
            </a:r>
            <a:r>
              <a:rPr lang="en-GB" sz="1700" dirty="0" err="1">
                <a:latin typeface="Avenir"/>
                <a:ea typeface="Avenir"/>
                <a:cs typeface="Avenir"/>
                <a:sym typeface="Avenir"/>
              </a:rPr>
              <a:t>Aliquam</a:t>
            </a:r>
            <a:r>
              <a:rPr lang="en-GB" sz="1700" dirty="0">
                <a:latin typeface="Avenir"/>
                <a:ea typeface="Avenir"/>
                <a:cs typeface="Avenir"/>
                <a:sym typeface="Avenir"/>
              </a:rPr>
              <a:t> </a:t>
            </a:r>
            <a:r>
              <a:rPr lang="en-GB" sz="1700" dirty="0" err="1">
                <a:latin typeface="Avenir"/>
                <a:ea typeface="Avenir"/>
                <a:cs typeface="Avenir"/>
                <a:sym typeface="Avenir"/>
              </a:rPr>
              <a:t>tempor</a:t>
            </a:r>
            <a:r>
              <a:rPr lang="en-GB" sz="1700" dirty="0">
                <a:latin typeface="Avenir"/>
                <a:ea typeface="Avenir"/>
                <a:cs typeface="Avenir"/>
                <a:sym typeface="Avenir"/>
              </a:rPr>
              <a:t>, </a:t>
            </a:r>
            <a:r>
              <a:rPr lang="en-GB" sz="1700" dirty="0" err="1">
                <a:latin typeface="Avenir"/>
                <a:ea typeface="Avenir"/>
                <a:cs typeface="Avenir"/>
                <a:sym typeface="Avenir"/>
              </a:rPr>
              <a:t>risus</a:t>
            </a:r>
            <a:r>
              <a:rPr lang="en-GB" sz="1700" dirty="0">
                <a:latin typeface="Avenir"/>
                <a:ea typeface="Avenir"/>
                <a:cs typeface="Avenir"/>
                <a:sym typeface="Avenir"/>
              </a:rPr>
              <a:t> id </a:t>
            </a:r>
            <a:r>
              <a:rPr lang="en-GB" sz="1700" dirty="0" err="1">
                <a:latin typeface="Avenir"/>
                <a:ea typeface="Avenir"/>
                <a:cs typeface="Avenir"/>
                <a:sym typeface="Avenir"/>
              </a:rPr>
              <a:t>suscipit</a:t>
            </a:r>
            <a:r>
              <a:rPr lang="en-GB" sz="1700" dirty="0">
                <a:latin typeface="Avenir"/>
                <a:ea typeface="Avenir"/>
                <a:cs typeface="Avenir"/>
                <a:sym typeface="Avenir"/>
              </a:rPr>
              <a:t> pharetra, ligula </a:t>
            </a:r>
            <a:r>
              <a:rPr lang="en-GB" sz="1700" dirty="0" err="1">
                <a:latin typeface="Avenir"/>
                <a:ea typeface="Avenir"/>
                <a:cs typeface="Avenir"/>
                <a:sym typeface="Avenir"/>
              </a:rPr>
              <a:t>velit</a:t>
            </a:r>
            <a:r>
              <a:rPr lang="en-GB" sz="1700" dirty="0">
                <a:latin typeface="Avenir"/>
                <a:ea typeface="Avenir"/>
                <a:cs typeface="Avenir"/>
                <a:sym typeface="Avenir"/>
              </a:rPr>
              <a:t> </a:t>
            </a:r>
            <a:r>
              <a:rPr lang="en-GB" sz="1700" dirty="0" err="1">
                <a:latin typeface="Avenir"/>
                <a:ea typeface="Avenir"/>
                <a:cs typeface="Avenir"/>
                <a:sym typeface="Avenir"/>
              </a:rPr>
              <a:t>molestie</a:t>
            </a:r>
            <a:r>
              <a:rPr lang="en-GB" sz="1700" dirty="0">
                <a:latin typeface="Avenir"/>
                <a:ea typeface="Avenir"/>
                <a:cs typeface="Avenir"/>
                <a:sym typeface="Avenir"/>
              </a:rPr>
              <a:t> </a:t>
            </a:r>
            <a:r>
              <a:rPr lang="en-GB" sz="1700" dirty="0" err="1">
                <a:latin typeface="Avenir"/>
                <a:ea typeface="Avenir"/>
                <a:cs typeface="Avenir"/>
                <a:sym typeface="Avenir"/>
              </a:rPr>
              <a:t>metus</a:t>
            </a:r>
            <a:r>
              <a:rPr lang="en-GB" sz="1700" dirty="0">
                <a:latin typeface="Avenir"/>
                <a:ea typeface="Avenir"/>
                <a:cs typeface="Avenir"/>
                <a:sym typeface="Avenir"/>
              </a:rPr>
              <a:t>, </a:t>
            </a:r>
            <a:r>
              <a:rPr lang="en-GB" sz="1700" dirty="0" err="1">
                <a:latin typeface="Avenir"/>
                <a:ea typeface="Avenir"/>
                <a:cs typeface="Avenir"/>
                <a:sym typeface="Avenir"/>
              </a:rPr>
              <a:t>commodo</a:t>
            </a:r>
            <a:r>
              <a:rPr lang="en-GB" sz="1700" dirty="0">
                <a:latin typeface="Avenir"/>
                <a:ea typeface="Avenir"/>
                <a:cs typeface="Avenir"/>
                <a:sym typeface="Avenir"/>
              </a:rPr>
              <a:t> gravida </a:t>
            </a:r>
            <a:r>
              <a:rPr lang="en-GB" sz="1700" dirty="0" err="1">
                <a:latin typeface="Avenir"/>
                <a:ea typeface="Avenir"/>
                <a:cs typeface="Avenir"/>
                <a:sym typeface="Avenir"/>
              </a:rPr>
              <a:t>quam</a:t>
            </a:r>
            <a:r>
              <a:rPr lang="en-GB" sz="1700" dirty="0">
                <a:latin typeface="Avenir"/>
                <a:ea typeface="Avenir"/>
                <a:cs typeface="Avenir"/>
                <a:sym typeface="Avenir"/>
              </a:rPr>
              <a:t> nisi non libero. </a:t>
            </a:r>
            <a:r>
              <a:rPr lang="en-GB" sz="1700" dirty="0" err="1">
                <a:latin typeface="Avenir"/>
                <a:ea typeface="Avenir"/>
                <a:cs typeface="Avenir"/>
                <a:sym typeface="Avenir"/>
              </a:rPr>
              <a:t>Orci</a:t>
            </a:r>
            <a:r>
              <a:rPr lang="en-GB" sz="1700" dirty="0">
                <a:latin typeface="Avenir"/>
                <a:ea typeface="Avenir"/>
                <a:cs typeface="Avenir"/>
                <a:sym typeface="Avenir"/>
              </a:rPr>
              <a:t> </a:t>
            </a:r>
            <a:r>
              <a:rPr lang="en-GB" sz="1700" dirty="0" err="1">
                <a:latin typeface="Avenir"/>
                <a:ea typeface="Avenir"/>
                <a:cs typeface="Avenir"/>
                <a:sym typeface="Avenir"/>
              </a:rPr>
              <a:t>varius</a:t>
            </a:r>
            <a:r>
              <a:rPr lang="en-GB" sz="1700" dirty="0">
                <a:latin typeface="Avenir"/>
                <a:ea typeface="Avenir"/>
                <a:cs typeface="Avenir"/>
                <a:sym typeface="Avenir"/>
              </a:rPr>
              <a:t> </a:t>
            </a:r>
            <a:r>
              <a:rPr lang="en-GB" sz="1700" dirty="0" err="1">
                <a:latin typeface="Avenir"/>
                <a:ea typeface="Avenir"/>
                <a:cs typeface="Avenir"/>
                <a:sym typeface="Avenir"/>
              </a:rPr>
              <a:t>natoque</a:t>
            </a:r>
            <a:r>
              <a:rPr lang="en-GB" sz="1700" dirty="0">
                <a:latin typeface="Avenir"/>
                <a:ea typeface="Avenir"/>
                <a:cs typeface="Avenir"/>
                <a:sym typeface="Avenir"/>
              </a:rPr>
              <a:t> </a:t>
            </a:r>
            <a:r>
              <a:rPr lang="en-GB" sz="1700" dirty="0" err="1">
                <a:latin typeface="Avenir"/>
                <a:ea typeface="Avenir"/>
                <a:cs typeface="Avenir"/>
                <a:sym typeface="Avenir"/>
              </a:rPr>
              <a:t>penatibus</a:t>
            </a:r>
            <a:r>
              <a:rPr lang="en-GB" sz="1700" dirty="0">
                <a:latin typeface="Avenir"/>
                <a:ea typeface="Avenir"/>
                <a:cs typeface="Avenir"/>
                <a:sym typeface="Avenir"/>
              </a:rPr>
              <a:t> et </a:t>
            </a:r>
            <a:r>
              <a:rPr lang="en-GB" sz="1700" dirty="0" err="1">
                <a:latin typeface="Avenir"/>
                <a:ea typeface="Avenir"/>
                <a:cs typeface="Avenir"/>
                <a:sym typeface="Avenir"/>
              </a:rPr>
              <a:t>magnis</a:t>
            </a:r>
            <a:r>
              <a:rPr lang="en-GB" sz="1700" dirty="0">
                <a:latin typeface="Avenir"/>
                <a:ea typeface="Avenir"/>
                <a:cs typeface="Avenir"/>
                <a:sym typeface="Avenir"/>
              </a:rPr>
              <a:t> dis parturient </a:t>
            </a:r>
            <a:r>
              <a:rPr lang="en-GB" sz="1700" dirty="0" err="1">
                <a:latin typeface="Avenir"/>
                <a:ea typeface="Avenir"/>
                <a:cs typeface="Avenir"/>
                <a:sym typeface="Avenir"/>
              </a:rPr>
              <a:t>montes</a:t>
            </a:r>
            <a:r>
              <a:rPr lang="en-GB" sz="1700" dirty="0">
                <a:latin typeface="Avenir"/>
                <a:ea typeface="Avenir"/>
                <a:cs typeface="Avenir"/>
                <a:sym typeface="Avenir"/>
              </a:rPr>
              <a:t>, </a:t>
            </a:r>
            <a:r>
              <a:rPr lang="en-GB" sz="1700" dirty="0" err="1">
                <a:latin typeface="Avenir"/>
                <a:ea typeface="Avenir"/>
                <a:cs typeface="Avenir"/>
                <a:sym typeface="Avenir"/>
              </a:rPr>
              <a:t>nascetur</a:t>
            </a:r>
            <a:r>
              <a:rPr lang="en-GB" sz="1700" dirty="0">
                <a:latin typeface="Avenir"/>
                <a:ea typeface="Avenir"/>
                <a:cs typeface="Avenir"/>
                <a:sym typeface="Avenir"/>
              </a:rPr>
              <a:t> </a:t>
            </a:r>
            <a:r>
              <a:rPr lang="en-GB" sz="1700" dirty="0" err="1">
                <a:latin typeface="Avenir"/>
                <a:ea typeface="Avenir"/>
                <a:cs typeface="Avenir"/>
                <a:sym typeface="Avenir"/>
              </a:rPr>
              <a:t>ridiculus</a:t>
            </a:r>
            <a:r>
              <a:rPr lang="en-GB" sz="1700" dirty="0">
                <a:latin typeface="Avenir"/>
                <a:ea typeface="Avenir"/>
                <a:cs typeface="Avenir"/>
                <a:sym typeface="Avenir"/>
              </a:rPr>
              <a:t> mus. </a:t>
            </a:r>
            <a:r>
              <a:rPr lang="en-GB" sz="1700" dirty="0" err="1">
                <a:latin typeface="Avenir"/>
                <a:ea typeface="Avenir"/>
                <a:cs typeface="Avenir"/>
                <a:sym typeface="Avenir"/>
              </a:rPr>
              <a:t>Pellentesque</a:t>
            </a:r>
            <a:r>
              <a:rPr lang="en-GB" sz="1700" dirty="0">
                <a:latin typeface="Avenir"/>
                <a:ea typeface="Avenir"/>
                <a:cs typeface="Avenir"/>
                <a:sym typeface="Avenir"/>
              </a:rPr>
              <a:t> </a:t>
            </a:r>
            <a:r>
              <a:rPr lang="en-GB" sz="1700" dirty="0" err="1">
                <a:latin typeface="Avenir"/>
                <a:ea typeface="Avenir"/>
                <a:cs typeface="Avenir"/>
                <a:sym typeface="Avenir"/>
              </a:rPr>
              <a:t>sed</a:t>
            </a:r>
            <a:r>
              <a:rPr lang="en-GB" sz="1700" dirty="0">
                <a:latin typeface="Avenir"/>
                <a:ea typeface="Avenir"/>
                <a:cs typeface="Avenir"/>
                <a:sym typeface="Avenir"/>
              </a:rPr>
              <a:t> dui ligula. </a:t>
            </a:r>
            <a:r>
              <a:rPr lang="en-GB" sz="1700" dirty="0" err="1">
                <a:latin typeface="Avenir"/>
                <a:ea typeface="Avenir"/>
                <a:cs typeface="Avenir"/>
                <a:sym typeface="Avenir"/>
              </a:rPr>
              <a:t>Curabitur</a:t>
            </a:r>
            <a:r>
              <a:rPr lang="en-GB" sz="1700" dirty="0">
                <a:latin typeface="Avenir"/>
                <a:ea typeface="Avenir"/>
                <a:cs typeface="Avenir"/>
                <a:sym typeface="Avenir"/>
              </a:rPr>
              <a:t> </a:t>
            </a:r>
            <a:r>
              <a:rPr lang="en-GB" sz="1700" dirty="0" err="1">
                <a:latin typeface="Avenir"/>
                <a:ea typeface="Avenir"/>
                <a:cs typeface="Avenir"/>
                <a:sym typeface="Avenir"/>
              </a:rPr>
              <a:t>vehicula</a:t>
            </a:r>
            <a:r>
              <a:rPr lang="en-GB" sz="1700" dirty="0">
                <a:latin typeface="Avenir"/>
                <a:ea typeface="Avenir"/>
                <a:cs typeface="Avenir"/>
                <a:sym typeface="Avenir"/>
              </a:rPr>
              <a:t> </a:t>
            </a:r>
            <a:r>
              <a:rPr lang="en-GB" sz="1700" dirty="0" err="1">
                <a:latin typeface="Avenir"/>
                <a:ea typeface="Avenir"/>
                <a:cs typeface="Avenir"/>
                <a:sym typeface="Avenir"/>
              </a:rPr>
              <a:t>consequat</a:t>
            </a:r>
            <a:r>
              <a:rPr lang="en-GB" sz="1700" dirty="0">
                <a:latin typeface="Avenir"/>
                <a:ea typeface="Avenir"/>
                <a:cs typeface="Avenir"/>
                <a:sym typeface="Avenir"/>
              </a:rPr>
              <a:t> </a:t>
            </a:r>
            <a:r>
              <a:rPr lang="en-GB" sz="1700" dirty="0" err="1">
                <a:latin typeface="Avenir"/>
                <a:ea typeface="Avenir"/>
                <a:cs typeface="Avenir"/>
                <a:sym typeface="Avenir"/>
              </a:rPr>
              <a:t>aliquet</a:t>
            </a:r>
            <a:r>
              <a:rPr lang="en-GB" sz="1700" dirty="0">
                <a:latin typeface="Avenir"/>
                <a:ea typeface="Avenir"/>
                <a:cs typeface="Avenir"/>
                <a:sym typeface="Avenir"/>
              </a:rPr>
              <a:t>.</a:t>
            </a:r>
            <a:endParaRPr sz="1700" dirty="0">
              <a:latin typeface="Avenir"/>
              <a:ea typeface="Avenir"/>
              <a:cs typeface="Avenir"/>
              <a:sym typeface="Avenir"/>
            </a:endParaRPr>
          </a:p>
          <a:p>
            <a:pPr marL="0" lvl="0" indent="0" algn="l" rtl="0">
              <a:spcBef>
                <a:spcPts val="0"/>
              </a:spcBef>
              <a:spcAft>
                <a:spcPts val="0"/>
              </a:spcAft>
              <a:buClr>
                <a:schemeClr val="dk2"/>
              </a:buClr>
              <a:buSzPts val="1100"/>
              <a:buFont typeface="Arial"/>
              <a:buNone/>
            </a:pPr>
            <a:endParaRPr sz="1700" dirty="0">
              <a:latin typeface="Avenir"/>
              <a:ea typeface="Avenir"/>
              <a:cs typeface="Avenir"/>
              <a:sym typeface="Avenir"/>
            </a:endParaRPr>
          </a:p>
          <a:p>
            <a:pPr marL="0" lvl="0" indent="0" algn="l" rtl="0">
              <a:spcBef>
                <a:spcPts val="0"/>
              </a:spcBef>
              <a:spcAft>
                <a:spcPts val="0"/>
              </a:spcAft>
              <a:buNone/>
            </a:pPr>
            <a:endParaRPr sz="1700" dirty="0">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ayful text heavy slide">
  <p:cSld name="TITLE_AND_BODY_1">
    <p:spTree>
      <p:nvGrpSpPr>
        <p:cNvPr id="1" name="Shape 75"/>
        <p:cNvGrpSpPr/>
        <p:nvPr/>
      </p:nvGrpSpPr>
      <p:grpSpPr>
        <a:xfrm>
          <a:off x="0" y="0"/>
          <a:ext cx="0" cy="0"/>
          <a:chOff x="0" y="0"/>
          <a:chExt cx="0" cy="0"/>
        </a:xfrm>
      </p:grpSpPr>
      <p:sp>
        <p:nvSpPr>
          <p:cNvPr id="76" name="Google Shape;76;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19"/>
          <p:cNvSpPr txBox="1"/>
          <p:nvPr/>
        </p:nvSpPr>
        <p:spPr>
          <a:xfrm>
            <a:off x="631100" y="567300"/>
            <a:ext cx="2819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2"/>
                </a:solidFill>
                <a:latin typeface="Avenir"/>
                <a:ea typeface="Avenir"/>
                <a:cs typeface="Avenir"/>
                <a:sym typeface="Avenir"/>
              </a:rPr>
              <a:t>Something else</a:t>
            </a:r>
            <a:endParaRPr sz="3000">
              <a:solidFill>
                <a:schemeClr val="lt2"/>
              </a:solidFill>
              <a:latin typeface="Avenir"/>
              <a:ea typeface="Avenir"/>
              <a:cs typeface="Avenir"/>
              <a:sym typeface="Avenir"/>
            </a:endParaRPr>
          </a:p>
        </p:txBody>
      </p:sp>
      <p:sp>
        <p:nvSpPr>
          <p:cNvPr id="78" name="Google Shape;78;p19"/>
          <p:cNvSpPr txBox="1"/>
          <p:nvPr/>
        </p:nvSpPr>
        <p:spPr>
          <a:xfrm>
            <a:off x="631100" y="1510775"/>
            <a:ext cx="6656700" cy="32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latin typeface="Avenir"/>
                <a:ea typeface="Avenir"/>
                <a:cs typeface="Avenir"/>
                <a:sym typeface="Avenir"/>
              </a:rPr>
              <a:t>Lots of content here. I recommend using styling to differentiate things </a:t>
            </a:r>
            <a:r>
              <a:rPr lang="en-GB" sz="1700" b="1">
                <a:latin typeface="Avenir"/>
                <a:ea typeface="Avenir"/>
                <a:cs typeface="Avenir"/>
                <a:sym typeface="Avenir"/>
              </a:rPr>
              <a:t>like this</a:t>
            </a:r>
            <a:r>
              <a:rPr lang="en-GB" sz="1700">
                <a:latin typeface="Avenir"/>
                <a:ea typeface="Avenir"/>
                <a:cs typeface="Avenir"/>
                <a:sym typeface="Avenir"/>
              </a:rPr>
              <a:t> or </a:t>
            </a:r>
            <a:r>
              <a:rPr lang="en-GB" sz="1700" b="1">
                <a:solidFill>
                  <a:schemeClr val="lt2"/>
                </a:solidFill>
                <a:latin typeface="Avenir"/>
                <a:ea typeface="Avenir"/>
                <a:cs typeface="Avenir"/>
                <a:sym typeface="Avenir"/>
              </a:rPr>
              <a:t>this</a:t>
            </a:r>
            <a:r>
              <a:rPr lang="en-GB" sz="1700">
                <a:latin typeface="Avenir"/>
                <a:ea typeface="Avenir"/>
                <a:cs typeface="Avenir"/>
                <a:sym typeface="Avenir"/>
              </a:rPr>
              <a:t>. Lorem ipsum dolor sit amet, </a:t>
            </a:r>
            <a:r>
              <a:rPr lang="en-GB" sz="1700" err="1">
                <a:latin typeface="Avenir"/>
                <a:ea typeface="Avenir"/>
                <a:cs typeface="Avenir"/>
                <a:sym typeface="Avenir"/>
              </a:rPr>
              <a:t>consectetur</a:t>
            </a:r>
            <a:r>
              <a:rPr lang="en-GB" sz="1700">
                <a:latin typeface="Avenir"/>
                <a:ea typeface="Avenir"/>
                <a:cs typeface="Avenir"/>
                <a:sym typeface="Avenir"/>
              </a:rPr>
              <a:t> </a:t>
            </a:r>
            <a:r>
              <a:rPr lang="en-GB" sz="1700" err="1">
                <a:latin typeface="Avenir"/>
                <a:ea typeface="Avenir"/>
                <a:cs typeface="Avenir"/>
                <a:sym typeface="Avenir"/>
              </a:rPr>
              <a:t>adipiscing</a:t>
            </a:r>
            <a:r>
              <a:rPr lang="en-GB" sz="1700">
                <a:latin typeface="Avenir"/>
                <a:ea typeface="Avenir"/>
                <a:cs typeface="Avenir"/>
                <a:sym typeface="Avenir"/>
              </a:rPr>
              <a:t> </a:t>
            </a:r>
            <a:r>
              <a:rPr lang="en-GB" sz="1700" err="1">
                <a:latin typeface="Avenir"/>
                <a:ea typeface="Avenir"/>
                <a:cs typeface="Avenir"/>
                <a:sym typeface="Avenir"/>
              </a:rPr>
              <a:t>elit</a:t>
            </a:r>
            <a:r>
              <a:rPr lang="en-GB" sz="1700">
                <a:latin typeface="Avenir"/>
                <a:ea typeface="Avenir"/>
                <a:cs typeface="Avenir"/>
                <a:sym typeface="Avenir"/>
              </a:rPr>
              <a:t>. Sed </a:t>
            </a:r>
            <a:r>
              <a:rPr lang="en-GB" sz="1700" err="1">
                <a:latin typeface="Avenir"/>
                <a:ea typeface="Avenir"/>
                <a:cs typeface="Avenir"/>
                <a:sym typeface="Avenir"/>
              </a:rPr>
              <a:t>imperdiet</a:t>
            </a:r>
            <a:r>
              <a:rPr lang="en-GB" sz="1700">
                <a:latin typeface="Avenir"/>
                <a:ea typeface="Avenir"/>
                <a:cs typeface="Avenir"/>
                <a:sym typeface="Avenir"/>
              </a:rPr>
              <a:t> </a:t>
            </a:r>
            <a:r>
              <a:rPr lang="en-GB" sz="1700" err="1">
                <a:latin typeface="Avenir"/>
                <a:ea typeface="Avenir"/>
                <a:cs typeface="Avenir"/>
                <a:sym typeface="Avenir"/>
              </a:rPr>
              <a:t>felis</a:t>
            </a:r>
            <a:r>
              <a:rPr lang="en-GB" sz="1700">
                <a:latin typeface="Avenir"/>
                <a:ea typeface="Avenir"/>
                <a:cs typeface="Avenir"/>
                <a:sym typeface="Avenir"/>
              </a:rPr>
              <a:t> in </a:t>
            </a:r>
            <a:r>
              <a:rPr lang="en-GB" sz="1700" err="1">
                <a:latin typeface="Avenir"/>
                <a:ea typeface="Avenir"/>
                <a:cs typeface="Avenir"/>
                <a:sym typeface="Avenir"/>
              </a:rPr>
              <a:t>turpis</a:t>
            </a:r>
            <a:r>
              <a:rPr lang="en-GB" sz="1700">
                <a:latin typeface="Avenir"/>
                <a:ea typeface="Avenir"/>
                <a:cs typeface="Avenir"/>
                <a:sym typeface="Avenir"/>
              </a:rPr>
              <a:t> </a:t>
            </a:r>
            <a:r>
              <a:rPr lang="en-GB" sz="1700" err="1">
                <a:latin typeface="Avenir"/>
                <a:ea typeface="Avenir"/>
                <a:cs typeface="Avenir"/>
                <a:sym typeface="Avenir"/>
              </a:rPr>
              <a:t>tristique</a:t>
            </a:r>
            <a:r>
              <a:rPr lang="en-GB" sz="1700">
                <a:latin typeface="Avenir"/>
                <a:ea typeface="Avenir"/>
                <a:cs typeface="Avenir"/>
                <a:sym typeface="Avenir"/>
              </a:rPr>
              <a:t> </a:t>
            </a:r>
            <a:r>
              <a:rPr lang="en-GB" sz="1700" err="1">
                <a:latin typeface="Avenir"/>
                <a:ea typeface="Avenir"/>
                <a:cs typeface="Avenir"/>
                <a:sym typeface="Avenir"/>
              </a:rPr>
              <a:t>interdum</a:t>
            </a:r>
            <a:r>
              <a:rPr lang="en-GB" sz="1700">
                <a:latin typeface="Avenir"/>
                <a:ea typeface="Avenir"/>
                <a:cs typeface="Avenir"/>
                <a:sym typeface="Avenir"/>
              </a:rPr>
              <a:t>. Nunc </a:t>
            </a:r>
            <a:r>
              <a:rPr lang="en-GB" sz="1700" err="1">
                <a:latin typeface="Avenir"/>
                <a:ea typeface="Avenir"/>
                <a:cs typeface="Avenir"/>
                <a:sym typeface="Avenir"/>
              </a:rPr>
              <a:t>accumsan</a:t>
            </a:r>
            <a:r>
              <a:rPr lang="en-GB" sz="1700">
                <a:latin typeface="Avenir"/>
                <a:ea typeface="Avenir"/>
                <a:cs typeface="Avenir"/>
                <a:sym typeface="Avenir"/>
              </a:rPr>
              <a:t> </a:t>
            </a:r>
            <a:r>
              <a:rPr lang="en-GB" sz="1700" err="1">
                <a:latin typeface="Avenir"/>
                <a:ea typeface="Avenir"/>
                <a:cs typeface="Avenir"/>
                <a:sym typeface="Avenir"/>
              </a:rPr>
              <a:t>sem</a:t>
            </a:r>
            <a:r>
              <a:rPr lang="en-GB" sz="1700">
                <a:latin typeface="Avenir"/>
                <a:ea typeface="Avenir"/>
                <a:cs typeface="Avenir"/>
                <a:sym typeface="Avenir"/>
              </a:rPr>
              <a:t> </a:t>
            </a:r>
            <a:r>
              <a:rPr lang="en-GB" sz="1700" err="1">
                <a:latin typeface="Avenir"/>
                <a:ea typeface="Avenir"/>
                <a:cs typeface="Avenir"/>
                <a:sym typeface="Avenir"/>
              </a:rPr>
              <a:t>quam</a:t>
            </a:r>
            <a:r>
              <a:rPr lang="en-GB" sz="1700">
                <a:latin typeface="Avenir"/>
                <a:ea typeface="Avenir"/>
                <a:cs typeface="Avenir"/>
                <a:sym typeface="Avenir"/>
              </a:rPr>
              <a:t>, </a:t>
            </a:r>
            <a:r>
              <a:rPr lang="en-GB" sz="1700" err="1">
                <a:latin typeface="Avenir"/>
                <a:ea typeface="Avenir"/>
                <a:cs typeface="Avenir"/>
                <a:sym typeface="Avenir"/>
              </a:rPr>
              <a:t>eget</a:t>
            </a:r>
            <a:r>
              <a:rPr lang="en-GB" sz="1700">
                <a:latin typeface="Avenir"/>
                <a:ea typeface="Avenir"/>
                <a:cs typeface="Avenir"/>
                <a:sym typeface="Avenir"/>
              </a:rPr>
              <a:t> lacinia eros </a:t>
            </a:r>
            <a:r>
              <a:rPr lang="en-GB" sz="1700" err="1">
                <a:latin typeface="Avenir"/>
                <a:ea typeface="Avenir"/>
                <a:cs typeface="Avenir"/>
                <a:sym typeface="Avenir"/>
              </a:rPr>
              <a:t>vehicula</a:t>
            </a:r>
            <a:r>
              <a:rPr lang="en-GB" sz="1700">
                <a:latin typeface="Avenir"/>
                <a:ea typeface="Avenir"/>
                <a:cs typeface="Avenir"/>
                <a:sym typeface="Avenir"/>
              </a:rPr>
              <a:t> </a:t>
            </a:r>
            <a:r>
              <a:rPr lang="en-GB" sz="1700" err="1">
                <a:latin typeface="Avenir"/>
                <a:ea typeface="Avenir"/>
                <a:cs typeface="Avenir"/>
                <a:sym typeface="Avenir"/>
              </a:rPr>
              <a:t>eget</a:t>
            </a:r>
            <a:r>
              <a:rPr lang="en-GB" sz="1700">
                <a:latin typeface="Avenir"/>
                <a:ea typeface="Avenir"/>
                <a:cs typeface="Avenir"/>
                <a:sym typeface="Avenir"/>
              </a:rPr>
              <a:t>. </a:t>
            </a:r>
            <a:r>
              <a:rPr lang="en-GB" sz="1700" err="1">
                <a:latin typeface="Avenir"/>
                <a:ea typeface="Avenir"/>
                <a:cs typeface="Avenir"/>
                <a:sym typeface="Avenir"/>
              </a:rPr>
              <a:t>Orci</a:t>
            </a:r>
            <a:r>
              <a:rPr lang="en-GB" sz="1700">
                <a:latin typeface="Avenir"/>
                <a:ea typeface="Avenir"/>
                <a:cs typeface="Avenir"/>
                <a:sym typeface="Avenir"/>
              </a:rPr>
              <a:t> </a:t>
            </a:r>
            <a:r>
              <a:rPr lang="en-GB" sz="1700" err="1">
                <a:latin typeface="Avenir"/>
                <a:ea typeface="Avenir"/>
                <a:cs typeface="Avenir"/>
                <a:sym typeface="Avenir"/>
              </a:rPr>
              <a:t>varius</a:t>
            </a:r>
            <a:r>
              <a:rPr lang="en-GB" sz="1700">
                <a:latin typeface="Avenir"/>
                <a:ea typeface="Avenir"/>
                <a:cs typeface="Avenir"/>
                <a:sym typeface="Avenir"/>
              </a:rPr>
              <a:t> </a:t>
            </a:r>
            <a:r>
              <a:rPr lang="en-GB" sz="1700" err="1">
                <a:latin typeface="Avenir"/>
                <a:ea typeface="Avenir"/>
                <a:cs typeface="Avenir"/>
                <a:sym typeface="Avenir"/>
              </a:rPr>
              <a:t>natoque</a:t>
            </a:r>
            <a:r>
              <a:rPr lang="en-GB" sz="1700">
                <a:latin typeface="Avenir"/>
                <a:ea typeface="Avenir"/>
                <a:cs typeface="Avenir"/>
                <a:sym typeface="Avenir"/>
              </a:rPr>
              <a:t> </a:t>
            </a:r>
            <a:r>
              <a:rPr lang="en-GB" sz="1700" err="1">
                <a:latin typeface="Avenir"/>
                <a:ea typeface="Avenir"/>
                <a:cs typeface="Avenir"/>
                <a:sym typeface="Avenir"/>
              </a:rPr>
              <a:t>penatibus</a:t>
            </a:r>
            <a:r>
              <a:rPr lang="en-GB" sz="1700">
                <a:latin typeface="Avenir"/>
                <a:ea typeface="Avenir"/>
                <a:cs typeface="Avenir"/>
                <a:sym typeface="Avenir"/>
              </a:rPr>
              <a:t> et </a:t>
            </a:r>
            <a:r>
              <a:rPr lang="en-GB" sz="1700" err="1">
                <a:latin typeface="Avenir"/>
                <a:ea typeface="Avenir"/>
                <a:cs typeface="Avenir"/>
                <a:sym typeface="Avenir"/>
              </a:rPr>
              <a:t>magnis</a:t>
            </a:r>
            <a:r>
              <a:rPr lang="en-GB" sz="1700">
                <a:latin typeface="Avenir"/>
                <a:ea typeface="Avenir"/>
                <a:cs typeface="Avenir"/>
                <a:sym typeface="Avenir"/>
              </a:rPr>
              <a:t> dis parturient </a:t>
            </a:r>
            <a:r>
              <a:rPr lang="en-GB" sz="1700" err="1">
                <a:latin typeface="Avenir"/>
                <a:ea typeface="Avenir"/>
                <a:cs typeface="Avenir"/>
                <a:sym typeface="Avenir"/>
              </a:rPr>
              <a:t>montes</a:t>
            </a:r>
            <a:r>
              <a:rPr lang="en-GB" sz="1700">
                <a:latin typeface="Avenir"/>
                <a:ea typeface="Avenir"/>
                <a:cs typeface="Avenir"/>
                <a:sym typeface="Avenir"/>
              </a:rPr>
              <a:t>, </a:t>
            </a:r>
            <a:r>
              <a:rPr lang="en-GB" sz="1700" err="1">
                <a:latin typeface="Avenir"/>
                <a:ea typeface="Avenir"/>
                <a:cs typeface="Avenir"/>
                <a:sym typeface="Avenir"/>
              </a:rPr>
              <a:t>nascetur</a:t>
            </a:r>
            <a:r>
              <a:rPr lang="en-GB" sz="1700">
                <a:latin typeface="Avenir"/>
                <a:ea typeface="Avenir"/>
                <a:cs typeface="Avenir"/>
                <a:sym typeface="Avenir"/>
              </a:rPr>
              <a:t> </a:t>
            </a:r>
            <a:r>
              <a:rPr lang="en-GB" sz="1700" err="1">
                <a:latin typeface="Avenir"/>
                <a:ea typeface="Avenir"/>
                <a:cs typeface="Avenir"/>
                <a:sym typeface="Avenir"/>
              </a:rPr>
              <a:t>ridiculus</a:t>
            </a:r>
            <a:r>
              <a:rPr lang="en-GB" sz="1700">
                <a:latin typeface="Avenir"/>
                <a:ea typeface="Avenir"/>
                <a:cs typeface="Avenir"/>
                <a:sym typeface="Avenir"/>
              </a:rPr>
              <a:t> mus. </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Donec at </a:t>
            </a:r>
            <a:r>
              <a:rPr lang="en-GB" sz="1700" err="1">
                <a:latin typeface="Avenir"/>
                <a:ea typeface="Avenir"/>
                <a:cs typeface="Avenir"/>
                <a:sym typeface="Avenir"/>
              </a:rPr>
              <a:t>vehicula</a:t>
            </a:r>
            <a:r>
              <a:rPr lang="en-GB" sz="1700">
                <a:latin typeface="Avenir"/>
                <a:ea typeface="Avenir"/>
                <a:cs typeface="Avenir"/>
                <a:sym typeface="Avenir"/>
              </a:rPr>
              <a:t> </a:t>
            </a:r>
            <a:r>
              <a:rPr lang="en-GB" sz="1700" err="1">
                <a:latin typeface="Avenir"/>
                <a:ea typeface="Avenir"/>
                <a:cs typeface="Avenir"/>
                <a:sym typeface="Avenir"/>
              </a:rPr>
              <a:t>justo</a:t>
            </a:r>
            <a:r>
              <a:rPr lang="en-GB" sz="1700">
                <a:latin typeface="Avenir"/>
                <a:ea typeface="Avenir"/>
                <a:cs typeface="Avenir"/>
                <a:sym typeface="Avenir"/>
              </a:rPr>
              <a:t>. </a:t>
            </a:r>
            <a:r>
              <a:rPr lang="en-GB" sz="1700" err="1">
                <a:latin typeface="Avenir"/>
                <a:ea typeface="Avenir"/>
                <a:cs typeface="Avenir"/>
                <a:sym typeface="Avenir"/>
              </a:rPr>
              <a:t>Aliquam</a:t>
            </a:r>
            <a:r>
              <a:rPr lang="en-GB" sz="1700">
                <a:latin typeface="Avenir"/>
                <a:ea typeface="Avenir"/>
                <a:cs typeface="Avenir"/>
                <a:sym typeface="Avenir"/>
              </a:rPr>
              <a:t> </a:t>
            </a:r>
            <a:r>
              <a:rPr lang="en-GB" sz="1700" err="1">
                <a:latin typeface="Avenir"/>
                <a:ea typeface="Avenir"/>
                <a:cs typeface="Avenir"/>
                <a:sym typeface="Avenir"/>
              </a:rPr>
              <a:t>tempor</a:t>
            </a:r>
            <a:r>
              <a:rPr lang="en-GB" sz="1700">
                <a:latin typeface="Avenir"/>
                <a:ea typeface="Avenir"/>
                <a:cs typeface="Avenir"/>
                <a:sym typeface="Avenir"/>
              </a:rPr>
              <a:t>, </a:t>
            </a:r>
            <a:r>
              <a:rPr lang="en-GB" sz="1700" err="1">
                <a:latin typeface="Avenir"/>
                <a:ea typeface="Avenir"/>
                <a:cs typeface="Avenir"/>
                <a:sym typeface="Avenir"/>
              </a:rPr>
              <a:t>risus</a:t>
            </a:r>
            <a:r>
              <a:rPr lang="en-GB" sz="1700">
                <a:latin typeface="Avenir"/>
                <a:ea typeface="Avenir"/>
                <a:cs typeface="Avenir"/>
                <a:sym typeface="Avenir"/>
              </a:rPr>
              <a:t> id </a:t>
            </a:r>
            <a:r>
              <a:rPr lang="en-GB" sz="1700" err="1">
                <a:latin typeface="Avenir"/>
                <a:ea typeface="Avenir"/>
                <a:cs typeface="Avenir"/>
                <a:sym typeface="Avenir"/>
              </a:rPr>
              <a:t>suscipit</a:t>
            </a:r>
            <a:r>
              <a:rPr lang="en-GB" sz="1700">
                <a:latin typeface="Avenir"/>
                <a:ea typeface="Avenir"/>
                <a:cs typeface="Avenir"/>
                <a:sym typeface="Avenir"/>
              </a:rPr>
              <a:t> pharetra, ligula </a:t>
            </a:r>
            <a:r>
              <a:rPr lang="en-GB" sz="1700" err="1">
                <a:latin typeface="Avenir"/>
                <a:ea typeface="Avenir"/>
                <a:cs typeface="Avenir"/>
                <a:sym typeface="Avenir"/>
              </a:rPr>
              <a:t>velit</a:t>
            </a:r>
            <a:r>
              <a:rPr lang="en-GB" sz="1700">
                <a:latin typeface="Avenir"/>
                <a:ea typeface="Avenir"/>
                <a:cs typeface="Avenir"/>
                <a:sym typeface="Avenir"/>
              </a:rPr>
              <a:t> </a:t>
            </a:r>
            <a:r>
              <a:rPr lang="en-GB" sz="1700" err="1">
                <a:latin typeface="Avenir"/>
                <a:ea typeface="Avenir"/>
                <a:cs typeface="Avenir"/>
                <a:sym typeface="Avenir"/>
              </a:rPr>
              <a:t>molestie</a:t>
            </a:r>
            <a:r>
              <a:rPr lang="en-GB" sz="1700">
                <a:latin typeface="Avenir"/>
                <a:ea typeface="Avenir"/>
                <a:cs typeface="Avenir"/>
                <a:sym typeface="Avenir"/>
              </a:rPr>
              <a:t> </a:t>
            </a:r>
            <a:r>
              <a:rPr lang="en-GB" sz="1700" err="1">
                <a:latin typeface="Avenir"/>
                <a:ea typeface="Avenir"/>
                <a:cs typeface="Avenir"/>
                <a:sym typeface="Avenir"/>
              </a:rPr>
              <a:t>metus</a:t>
            </a:r>
            <a:r>
              <a:rPr lang="en-GB" sz="1700">
                <a:latin typeface="Avenir"/>
                <a:ea typeface="Avenir"/>
                <a:cs typeface="Avenir"/>
                <a:sym typeface="Avenir"/>
              </a:rPr>
              <a:t>, </a:t>
            </a:r>
            <a:r>
              <a:rPr lang="en-GB" sz="1700" err="1">
                <a:latin typeface="Avenir"/>
                <a:ea typeface="Avenir"/>
                <a:cs typeface="Avenir"/>
                <a:sym typeface="Avenir"/>
              </a:rPr>
              <a:t>commodo</a:t>
            </a:r>
            <a:r>
              <a:rPr lang="en-GB" sz="1700">
                <a:latin typeface="Avenir"/>
                <a:ea typeface="Avenir"/>
                <a:cs typeface="Avenir"/>
                <a:sym typeface="Avenir"/>
              </a:rPr>
              <a:t> gravida </a:t>
            </a:r>
            <a:r>
              <a:rPr lang="en-GB" sz="1700" err="1">
                <a:latin typeface="Avenir"/>
                <a:ea typeface="Avenir"/>
                <a:cs typeface="Avenir"/>
                <a:sym typeface="Avenir"/>
              </a:rPr>
              <a:t>quam</a:t>
            </a:r>
            <a:r>
              <a:rPr lang="en-GB" sz="1700">
                <a:latin typeface="Avenir"/>
                <a:ea typeface="Avenir"/>
                <a:cs typeface="Avenir"/>
                <a:sym typeface="Avenir"/>
              </a:rPr>
              <a:t> nisi non libero. </a:t>
            </a:r>
            <a:r>
              <a:rPr lang="en-GB" sz="1700" err="1">
                <a:latin typeface="Avenir"/>
                <a:ea typeface="Avenir"/>
                <a:cs typeface="Avenir"/>
                <a:sym typeface="Avenir"/>
              </a:rPr>
              <a:t>Orci</a:t>
            </a:r>
            <a:r>
              <a:rPr lang="en-GB" sz="1700">
                <a:latin typeface="Avenir"/>
                <a:ea typeface="Avenir"/>
                <a:cs typeface="Avenir"/>
                <a:sym typeface="Avenir"/>
              </a:rPr>
              <a:t> </a:t>
            </a:r>
            <a:r>
              <a:rPr lang="en-GB" sz="1700" err="1">
                <a:latin typeface="Avenir"/>
                <a:ea typeface="Avenir"/>
                <a:cs typeface="Avenir"/>
                <a:sym typeface="Avenir"/>
              </a:rPr>
              <a:t>varius</a:t>
            </a:r>
            <a:r>
              <a:rPr lang="en-GB" sz="1700">
                <a:latin typeface="Avenir"/>
                <a:ea typeface="Avenir"/>
                <a:cs typeface="Avenir"/>
                <a:sym typeface="Avenir"/>
              </a:rPr>
              <a:t> </a:t>
            </a:r>
            <a:r>
              <a:rPr lang="en-GB" sz="1700" err="1">
                <a:latin typeface="Avenir"/>
                <a:ea typeface="Avenir"/>
                <a:cs typeface="Avenir"/>
                <a:sym typeface="Avenir"/>
              </a:rPr>
              <a:t>natoque</a:t>
            </a:r>
            <a:r>
              <a:rPr lang="en-GB" sz="1700">
                <a:latin typeface="Avenir"/>
                <a:ea typeface="Avenir"/>
                <a:cs typeface="Avenir"/>
                <a:sym typeface="Avenir"/>
              </a:rPr>
              <a:t> </a:t>
            </a:r>
            <a:r>
              <a:rPr lang="en-GB" sz="1700" err="1">
                <a:latin typeface="Avenir"/>
                <a:ea typeface="Avenir"/>
                <a:cs typeface="Avenir"/>
                <a:sym typeface="Avenir"/>
              </a:rPr>
              <a:t>penatibus</a:t>
            </a:r>
            <a:r>
              <a:rPr lang="en-GB" sz="1700">
                <a:latin typeface="Avenir"/>
                <a:ea typeface="Avenir"/>
                <a:cs typeface="Avenir"/>
                <a:sym typeface="Avenir"/>
              </a:rPr>
              <a:t> et </a:t>
            </a:r>
            <a:r>
              <a:rPr lang="en-GB" sz="1700" err="1">
                <a:latin typeface="Avenir"/>
                <a:ea typeface="Avenir"/>
                <a:cs typeface="Avenir"/>
                <a:sym typeface="Avenir"/>
              </a:rPr>
              <a:t>magnis</a:t>
            </a:r>
            <a:r>
              <a:rPr lang="en-GB" sz="1700">
                <a:latin typeface="Avenir"/>
                <a:ea typeface="Avenir"/>
                <a:cs typeface="Avenir"/>
                <a:sym typeface="Avenir"/>
              </a:rPr>
              <a:t> dis parturient </a:t>
            </a:r>
            <a:r>
              <a:rPr lang="en-GB" sz="1700" err="1">
                <a:latin typeface="Avenir"/>
                <a:ea typeface="Avenir"/>
                <a:cs typeface="Avenir"/>
                <a:sym typeface="Avenir"/>
              </a:rPr>
              <a:t>montes</a:t>
            </a:r>
            <a:r>
              <a:rPr lang="en-GB" sz="1700">
                <a:latin typeface="Avenir"/>
                <a:ea typeface="Avenir"/>
                <a:cs typeface="Avenir"/>
                <a:sym typeface="Avenir"/>
              </a:rPr>
              <a:t>, </a:t>
            </a:r>
            <a:r>
              <a:rPr lang="en-GB" sz="1700" err="1">
                <a:latin typeface="Avenir"/>
                <a:ea typeface="Avenir"/>
                <a:cs typeface="Avenir"/>
                <a:sym typeface="Avenir"/>
              </a:rPr>
              <a:t>nascetur</a:t>
            </a:r>
            <a:r>
              <a:rPr lang="en-GB" sz="1700">
                <a:latin typeface="Avenir"/>
                <a:ea typeface="Avenir"/>
                <a:cs typeface="Avenir"/>
                <a:sym typeface="Avenir"/>
              </a:rPr>
              <a:t> </a:t>
            </a:r>
            <a:r>
              <a:rPr lang="en-GB" sz="1700" err="1">
                <a:latin typeface="Avenir"/>
                <a:ea typeface="Avenir"/>
                <a:cs typeface="Avenir"/>
                <a:sym typeface="Avenir"/>
              </a:rPr>
              <a:t>ridiculus</a:t>
            </a:r>
            <a:r>
              <a:rPr lang="en-GB" sz="1700">
                <a:latin typeface="Avenir"/>
                <a:ea typeface="Avenir"/>
                <a:cs typeface="Avenir"/>
                <a:sym typeface="Avenir"/>
              </a:rPr>
              <a:t> mus. </a:t>
            </a:r>
            <a:r>
              <a:rPr lang="en-GB" sz="1700" err="1">
                <a:latin typeface="Avenir"/>
                <a:ea typeface="Avenir"/>
                <a:cs typeface="Avenir"/>
                <a:sym typeface="Avenir"/>
              </a:rPr>
              <a:t>Pellentesque</a:t>
            </a:r>
            <a:r>
              <a:rPr lang="en-GB" sz="1700">
                <a:latin typeface="Avenir"/>
                <a:ea typeface="Avenir"/>
                <a:cs typeface="Avenir"/>
                <a:sym typeface="Avenir"/>
              </a:rPr>
              <a:t> </a:t>
            </a:r>
            <a:r>
              <a:rPr lang="en-GB" sz="1700" err="1">
                <a:latin typeface="Avenir"/>
                <a:ea typeface="Avenir"/>
                <a:cs typeface="Avenir"/>
                <a:sym typeface="Avenir"/>
              </a:rPr>
              <a:t>sed</a:t>
            </a:r>
            <a:r>
              <a:rPr lang="en-GB" sz="1700">
                <a:latin typeface="Avenir"/>
                <a:ea typeface="Avenir"/>
                <a:cs typeface="Avenir"/>
                <a:sym typeface="Avenir"/>
              </a:rPr>
              <a:t> dui ligula. </a:t>
            </a:r>
            <a:r>
              <a:rPr lang="en-GB" sz="1700" err="1">
                <a:latin typeface="Avenir"/>
                <a:ea typeface="Avenir"/>
                <a:cs typeface="Avenir"/>
                <a:sym typeface="Avenir"/>
              </a:rPr>
              <a:t>Curabitur</a:t>
            </a:r>
            <a:r>
              <a:rPr lang="en-GB" sz="1700">
                <a:latin typeface="Avenir"/>
                <a:ea typeface="Avenir"/>
                <a:cs typeface="Avenir"/>
                <a:sym typeface="Avenir"/>
              </a:rPr>
              <a:t> </a:t>
            </a:r>
            <a:r>
              <a:rPr lang="en-GB" sz="1700" err="1">
                <a:latin typeface="Avenir"/>
                <a:ea typeface="Avenir"/>
                <a:cs typeface="Avenir"/>
                <a:sym typeface="Avenir"/>
              </a:rPr>
              <a:t>vehicula</a:t>
            </a:r>
            <a:r>
              <a:rPr lang="en-GB" sz="1700">
                <a:latin typeface="Avenir"/>
                <a:ea typeface="Avenir"/>
                <a:cs typeface="Avenir"/>
                <a:sym typeface="Avenir"/>
              </a:rPr>
              <a:t> </a:t>
            </a:r>
            <a:r>
              <a:rPr lang="en-GB" sz="1700" err="1">
                <a:latin typeface="Avenir"/>
                <a:ea typeface="Avenir"/>
                <a:cs typeface="Avenir"/>
                <a:sym typeface="Avenir"/>
              </a:rPr>
              <a:t>consequat</a:t>
            </a:r>
            <a:r>
              <a:rPr lang="en-GB" sz="1700">
                <a:latin typeface="Avenir"/>
                <a:ea typeface="Avenir"/>
                <a:cs typeface="Avenir"/>
                <a:sym typeface="Avenir"/>
              </a:rPr>
              <a:t> </a:t>
            </a:r>
            <a:r>
              <a:rPr lang="en-GB" sz="1700" err="1">
                <a:latin typeface="Avenir"/>
                <a:ea typeface="Avenir"/>
                <a:cs typeface="Avenir"/>
                <a:sym typeface="Avenir"/>
              </a:rPr>
              <a:t>aliquet</a:t>
            </a:r>
            <a:r>
              <a:rPr lang="en-GB" sz="1700">
                <a:latin typeface="Avenir"/>
                <a:ea typeface="Avenir"/>
                <a:cs typeface="Avenir"/>
                <a:sym typeface="Avenir"/>
              </a:rPr>
              <a:t>.</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servative text heavy slide">
  <p:cSld name="TITLE_AND_BODY_1_1">
    <p:spTree>
      <p:nvGrpSpPr>
        <p:cNvPr id="1" name="Shape 79"/>
        <p:cNvGrpSpPr/>
        <p:nvPr/>
      </p:nvGrpSpPr>
      <p:grpSpPr>
        <a:xfrm>
          <a:off x="0" y="0"/>
          <a:ext cx="0" cy="0"/>
          <a:chOff x="0" y="0"/>
          <a:chExt cx="0" cy="0"/>
        </a:xfrm>
      </p:grpSpPr>
      <p:sp>
        <p:nvSpPr>
          <p:cNvPr id="80" name="Google Shape;80;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1" name="Google Shape;81;p20"/>
          <p:cNvSpPr txBox="1"/>
          <p:nvPr/>
        </p:nvSpPr>
        <p:spPr>
          <a:xfrm>
            <a:off x="631100" y="567300"/>
            <a:ext cx="2819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accent2"/>
                </a:solidFill>
                <a:latin typeface="Avenir"/>
                <a:ea typeface="Avenir"/>
                <a:cs typeface="Avenir"/>
                <a:sym typeface="Avenir"/>
              </a:rPr>
              <a:t>Something else</a:t>
            </a:r>
            <a:endParaRPr sz="3000">
              <a:solidFill>
                <a:schemeClr val="accent2"/>
              </a:solidFill>
              <a:latin typeface="Avenir"/>
              <a:ea typeface="Avenir"/>
              <a:cs typeface="Avenir"/>
              <a:sym typeface="Avenir"/>
            </a:endParaRPr>
          </a:p>
        </p:txBody>
      </p:sp>
      <p:sp>
        <p:nvSpPr>
          <p:cNvPr id="82" name="Google Shape;82;p20"/>
          <p:cNvSpPr txBox="1"/>
          <p:nvPr/>
        </p:nvSpPr>
        <p:spPr>
          <a:xfrm>
            <a:off x="631100" y="1510775"/>
            <a:ext cx="6656700" cy="32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latin typeface="Avenir"/>
                <a:ea typeface="Avenir"/>
                <a:cs typeface="Avenir"/>
                <a:sym typeface="Avenir"/>
              </a:rPr>
              <a:t>Lots of content here. I recommend using styling to differentiate things </a:t>
            </a:r>
            <a:r>
              <a:rPr lang="en-GB" sz="1700" b="1">
                <a:latin typeface="Avenir"/>
                <a:ea typeface="Avenir"/>
                <a:cs typeface="Avenir"/>
                <a:sym typeface="Avenir"/>
              </a:rPr>
              <a:t>like this</a:t>
            </a:r>
            <a:r>
              <a:rPr lang="en-GB" sz="1700">
                <a:latin typeface="Avenir"/>
                <a:ea typeface="Avenir"/>
                <a:cs typeface="Avenir"/>
                <a:sym typeface="Avenir"/>
              </a:rPr>
              <a:t> or </a:t>
            </a:r>
            <a:r>
              <a:rPr lang="en-GB" sz="1700" b="1">
                <a:solidFill>
                  <a:schemeClr val="accent2"/>
                </a:solidFill>
                <a:latin typeface="Avenir"/>
                <a:ea typeface="Avenir"/>
                <a:cs typeface="Avenir"/>
                <a:sym typeface="Avenir"/>
              </a:rPr>
              <a:t>this</a:t>
            </a:r>
            <a:r>
              <a:rPr lang="en-GB" sz="1700">
                <a:latin typeface="Avenir"/>
                <a:ea typeface="Avenir"/>
                <a:cs typeface="Avenir"/>
                <a:sym typeface="Avenir"/>
              </a:rPr>
              <a:t>. Lorem ipsum dolor sit amet, </a:t>
            </a:r>
            <a:r>
              <a:rPr lang="en-GB" sz="1700" err="1">
                <a:latin typeface="Avenir"/>
                <a:ea typeface="Avenir"/>
                <a:cs typeface="Avenir"/>
                <a:sym typeface="Avenir"/>
              </a:rPr>
              <a:t>consectetur</a:t>
            </a:r>
            <a:r>
              <a:rPr lang="en-GB" sz="1700">
                <a:latin typeface="Avenir"/>
                <a:ea typeface="Avenir"/>
                <a:cs typeface="Avenir"/>
                <a:sym typeface="Avenir"/>
              </a:rPr>
              <a:t> </a:t>
            </a:r>
            <a:r>
              <a:rPr lang="en-GB" sz="1700" err="1">
                <a:latin typeface="Avenir"/>
                <a:ea typeface="Avenir"/>
                <a:cs typeface="Avenir"/>
                <a:sym typeface="Avenir"/>
              </a:rPr>
              <a:t>adipiscing</a:t>
            </a:r>
            <a:r>
              <a:rPr lang="en-GB" sz="1700">
                <a:latin typeface="Avenir"/>
                <a:ea typeface="Avenir"/>
                <a:cs typeface="Avenir"/>
                <a:sym typeface="Avenir"/>
              </a:rPr>
              <a:t> </a:t>
            </a:r>
            <a:r>
              <a:rPr lang="en-GB" sz="1700" err="1">
                <a:latin typeface="Avenir"/>
                <a:ea typeface="Avenir"/>
                <a:cs typeface="Avenir"/>
                <a:sym typeface="Avenir"/>
              </a:rPr>
              <a:t>elit</a:t>
            </a:r>
            <a:r>
              <a:rPr lang="en-GB" sz="1700">
                <a:latin typeface="Avenir"/>
                <a:ea typeface="Avenir"/>
                <a:cs typeface="Avenir"/>
                <a:sym typeface="Avenir"/>
              </a:rPr>
              <a:t>. Sed </a:t>
            </a:r>
            <a:r>
              <a:rPr lang="en-GB" sz="1700" err="1">
                <a:latin typeface="Avenir"/>
                <a:ea typeface="Avenir"/>
                <a:cs typeface="Avenir"/>
                <a:sym typeface="Avenir"/>
              </a:rPr>
              <a:t>imperdiet</a:t>
            </a:r>
            <a:r>
              <a:rPr lang="en-GB" sz="1700">
                <a:latin typeface="Avenir"/>
                <a:ea typeface="Avenir"/>
                <a:cs typeface="Avenir"/>
                <a:sym typeface="Avenir"/>
              </a:rPr>
              <a:t> </a:t>
            </a:r>
            <a:r>
              <a:rPr lang="en-GB" sz="1700" err="1">
                <a:latin typeface="Avenir"/>
                <a:ea typeface="Avenir"/>
                <a:cs typeface="Avenir"/>
                <a:sym typeface="Avenir"/>
              </a:rPr>
              <a:t>felis</a:t>
            </a:r>
            <a:r>
              <a:rPr lang="en-GB" sz="1700">
                <a:latin typeface="Avenir"/>
                <a:ea typeface="Avenir"/>
                <a:cs typeface="Avenir"/>
                <a:sym typeface="Avenir"/>
              </a:rPr>
              <a:t> in </a:t>
            </a:r>
            <a:r>
              <a:rPr lang="en-GB" sz="1700" err="1">
                <a:latin typeface="Avenir"/>
                <a:ea typeface="Avenir"/>
                <a:cs typeface="Avenir"/>
                <a:sym typeface="Avenir"/>
              </a:rPr>
              <a:t>turpis</a:t>
            </a:r>
            <a:r>
              <a:rPr lang="en-GB" sz="1700">
                <a:latin typeface="Avenir"/>
                <a:ea typeface="Avenir"/>
                <a:cs typeface="Avenir"/>
                <a:sym typeface="Avenir"/>
              </a:rPr>
              <a:t> </a:t>
            </a:r>
            <a:r>
              <a:rPr lang="en-GB" sz="1700" err="1">
                <a:latin typeface="Avenir"/>
                <a:ea typeface="Avenir"/>
                <a:cs typeface="Avenir"/>
                <a:sym typeface="Avenir"/>
              </a:rPr>
              <a:t>tristique</a:t>
            </a:r>
            <a:r>
              <a:rPr lang="en-GB" sz="1700">
                <a:latin typeface="Avenir"/>
                <a:ea typeface="Avenir"/>
                <a:cs typeface="Avenir"/>
                <a:sym typeface="Avenir"/>
              </a:rPr>
              <a:t> </a:t>
            </a:r>
            <a:r>
              <a:rPr lang="en-GB" sz="1700" err="1">
                <a:latin typeface="Avenir"/>
                <a:ea typeface="Avenir"/>
                <a:cs typeface="Avenir"/>
                <a:sym typeface="Avenir"/>
              </a:rPr>
              <a:t>interdum</a:t>
            </a:r>
            <a:r>
              <a:rPr lang="en-GB" sz="1700">
                <a:latin typeface="Avenir"/>
                <a:ea typeface="Avenir"/>
                <a:cs typeface="Avenir"/>
                <a:sym typeface="Avenir"/>
              </a:rPr>
              <a:t>. Nunc </a:t>
            </a:r>
            <a:r>
              <a:rPr lang="en-GB" sz="1700" err="1">
                <a:latin typeface="Avenir"/>
                <a:ea typeface="Avenir"/>
                <a:cs typeface="Avenir"/>
                <a:sym typeface="Avenir"/>
              </a:rPr>
              <a:t>accumsan</a:t>
            </a:r>
            <a:r>
              <a:rPr lang="en-GB" sz="1700">
                <a:latin typeface="Avenir"/>
                <a:ea typeface="Avenir"/>
                <a:cs typeface="Avenir"/>
                <a:sym typeface="Avenir"/>
              </a:rPr>
              <a:t> </a:t>
            </a:r>
            <a:r>
              <a:rPr lang="en-GB" sz="1700" err="1">
                <a:latin typeface="Avenir"/>
                <a:ea typeface="Avenir"/>
                <a:cs typeface="Avenir"/>
                <a:sym typeface="Avenir"/>
              </a:rPr>
              <a:t>sem</a:t>
            </a:r>
            <a:r>
              <a:rPr lang="en-GB" sz="1700">
                <a:latin typeface="Avenir"/>
                <a:ea typeface="Avenir"/>
                <a:cs typeface="Avenir"/>
                <a:sym typeface="Avenir"/>
              </a:rPr>
              <a:t> </a:t>
            </a:r>
            <a:r>
              <a:rPr lang="en-GB" sz="1700" err="1">
                <a:latin typeface="Avenir"/>
                <a:ea typeface="Avenir"/>
                <a:cs typeface="Avenir"/>
                <a:sym typeface="Avenir"/>
              </a:rPr>
              <a:t>quam</a:t>
            </a:r>
            <a:r>
              <a:rPr lang="en-GB" sz="1700">
                <a:latin typeface="Avenir"/>
                <a:ea typeface="Avenir"/>
                <a:cs typeface="Avenir"/>
                <a:sym typeface="Avenir"/>
              </a:rPr>
              <a:t>, </a:t>
            </a:r>
            <a:r>
              <a:rPr lang="en-GB" sz="1700" err="1">
                <a:latin typeface="Avenir"/>
                <a:ea typeface="Avenir"/>
                <a:cs typeface="Avenir"/>
                <a:sym typeface="Avenir"/>
              </a:rPr>
              <a:t>eget</a:t>
            </a:r>
            <a:r>
              <a:rPr lang="en-GB" sz="1700">
                <a:latin typeface="Avenir"/>
                <a:ea typeface="Avenir"/>
                <a:cs typeface="Avenir"/>
                <a:sym typeface="Avenir"/>
              </a:rPr>
              <a:t> lacinia eros </a:t>
            </a:r>
            <a:r>
              <a:rPr lang="en-GB" sz="1700" err="1">
                <a:latin typeface="Avenir"/>
                <a:ea typeface="Avenir"/>
                <a:cs typeface="Avenir"/>
                <a:sym typeface="Avenir"/>
              </a:rPr>
              <a:t>vehicula</a:t>
            </a:r>
            <a:r>
              <a:rPr lang="en-GB" sz="1700">
                <a:latin typeface="Avenir"/>
                <a:ea typeface="Avenir"/>
                <a:cs typeface="Avenir"/>
                <a:sym typeface="Avenir"/>
              </a:rPr>
              <a:t> </a:t>
            </a:r>
            <a:r>
              <a:rPr lang="en-GB" sz="1700" err="1">
                <a:latin typeface="Avenir"/>
                <a:ea typeface="Avenir"/>
                <a:cs typeface="Avenir"/>
                <a:sym typeface="Avenir"/>
              </a:rPr>
              <a:t>eget</a:t>
            </a:r>
            <a:r>
              <a:rPr lang="en-GB" sz="1700">
                <a:latin typeface="Avenir"/>
                <a:ea typeface="Avenir"/>
                <a:cs typeface="Avenir"/>
                <a:sym typeface="Avenir"/>
              </a:rPr>
              <a:t>. </a:t>
            </a:r>
            <a:r>
              <a:rPr lang="en-GB" sz="1700" err="1">
                <a:latin typeface="Avenir"/>
                <a:ea typeface="Avenir"/>
                <a:cs typeface="Avenir"/>
                <a:sym typeface="Avenir"/>
              </a:rPr>
              <a:t>Orci</a:t>
            </a:r>
            <a:r>
              <a:rPr lang="en-GB" sz="1700">
                <a:latin typeface="Avenir"/>
                <a:ea typeface="Avenir"/>
                <a:cs typeface="Avenir"/>
                <a:sym typeface="Avenir"/>
              </a:rPr>
              <a:t> </a:t>
            </a:r>
            <a:r>
              <a:rPr lang="en-GB" sz="1700" err="1">
                <a:latin typeface="Avenir"/>
                <a:ea typeface="Avenir"/>
                <a:cs typeface="Avenir"/>
                <a:sym typeface="Avenir"/>
              </a:rPr>
              <a:t>varius</a:t>
            </a:r>
            <a:r>
              <a:rPr lang="en-GB" sz="1700">
                <a:latin typeface="Avenir"/>
                <a:ea typeface="Avenir"/>
                <a:cs typeface="Avenir"/>
                <a:sym typeface="Avenir"/>
              </a:rPr>
              <a:t> </a:t>
            </a:r>
            <a:r>
              <a:rPr lang="en-GB" sz="1700" err="1">
                <a:latin typeface="Avenir"/>
                <a:ea typeface="Avenir"/>
                <a:cs typeface="Avenir"/>
                <a:sym typeface="Avenir"/>
              </a:rPr>
              <a:t>natoque</a:t>
            </a:r>
            <a:r>
              <a:rPr lang="en-GB" sz="1700">
                <a:latin typeface="Avenir"/>
                <a:ea typeface="Avenir"/>
                <a:cs typeface="Avenir"/>
                <a:sym typeface="Avenir"/>
              </a:rPr>
              <a:t> </a:t>
            </a:r>
            <a:r>
              <a:rPr lang="en-GB" sz="1700" err="1">
                <a:latin typeface="Avenir"/>
                <a:ea typeface="Avenir"/>
                <a:cs typeface="Avenir"/>
                <a:sym typeface="Avenir"/>
              </a:rPr>
              <a:t>penatibus</a:t>
            </a:r>
            <a:r>
              <a:rPr lang="en-GB" sz="1700">
                <a:latin typeface="Avenir"/>
                <a:ea typeface="Avenir"/>
                <a:cs typeface="Avenir"/>
                <a:sym typeface="Avenir"/>
              </a:rPr>
              <a:t> et </a:t>
            </a:r>
            <a:r>
              <a:rPr lang="en-GB" sz="1700" err="1">
                <a:latin typeface="Avenir"/>
                <a:ea typeface="Avenir"/>
                <a:cs typeface="Avenir"/>
                <a:sym typeface="Avenir"/>
              </a:rPr>
              <a:t>magnis</a:t>
            </a:r>
            <a:r>
              <a:rPr lang="en-GB" sz="1700">
                <a:latin typeface="Avenir"/>
                <a:ea typeface="Avenir"/>
                <a:cs typeface="Avenir"/>
                <a:sym typeface="Avenir"/>
              </a:rPr>
              <a:t> dis parturient </a:t>
            </a:r>
            <a:r>
              <a:rPr lang="en-GB" sz="1700" err="1">
                <a:latin typeface="Avenir"/>
                <a:ea typeface="Avenir"/>
                <a:cs typeface="Avenir"/>
                <a:sym typeface="Avenir"/>
              </a:rPr>
              <a:t>montes</a:t>
            </a:r>
            <a:r>
              <a:rPr lang="en-GB" sz="1700">
                <a:latin typeface="Avenir"/>
                <a:ea typeface="Avenir"/>
                <a:cs typeface="Avenir"/>
                <a:sym typeface="Avenir"/>
              </a:rPr>
              <a:t>, </a:t>
            </a:r>
            <a:r>
              <a:rPr lang="en-GB" sz="1700" err="1">
                <a:latin typeface="Avenir"/>
                <a:ea typeface="Avenir"/>
                <a:cs typeface="Avenir"/>
                <a:sym typeface="Avenir"/>
              </a:rPr>
              <a:t>nascetur</a:t>
            </a:r>
            <a:r>
              <a:rPr lang="en-GB" sz="1700">
                <a:latin typeface="Avenir"/>
                <a:ea typeface="Avenir"/>
                <a:cs typeface="Avenir"/>
                <a:sym typeface="Avenir"/>
              </a:rPr>
              <a:t> </a:t>
            </a:r>
            <a:r>
              <a:rPr lang="en-GB" sz="1700" err="1">
                <a:latin typeface="Avenir"/>
                <a:ea typeface="Avenir"/>
                <a:cs typeface="Avenir"/>
                <a:sym typeface="Avenir"/>
              </a:rPr>
              <a:t>ridiculus</a:t>
            </a:r>
            <a:r>
              <a:rPr lang="en-GB" sz="1700">
                <a:latin typeface="Avenir"/>
                <a:ea typeface="Avenir"/>
                <a:cs typeface="Avenir"/>
                <a:sym typeface="Avenir"/>
              </a:rPr>
              <a:t> mus. </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Donec at </a:t>
            </a:r>
            <a:r>
              <a:rPr lang="en-GB" sz="1700" err="1">
                <a:latin typeface="Avenir"/>
                <a:ea typeface="Avenir"/>
                <a:cs typeface="Avenir"/>
                <a:sym typeface="Avenir"/>
              </a:rPr>
              <a:t>vehicula</a:t>
            </a:r>
            <a:r>
              <a:rPr lang="en-GB" sz="1700">
                <a:latin typeface="Avenir"/>
                <a:ea typeface="Avenir"/>
                <a:cs typeface="Avenir"/>
                <a:sym typeface="Avenir"/>
              </a:rPr>
              <a:t> </a:t>
            </a:r>
            <a:r>
              <a:rPr lang="en-GB" sz="1700" err="1">
                <a:latin typeface="Avenir"/>
                <a:ea typeface="Avenir"/>
                <a:cs typeface="Avenir"/>
                <a:sym typeface="Avenir"/>
              </a:rPr>
              <a:t>justo</a:t>
            </a:r>
            <a:r>
              <a:rPr lang="en-GB" sz="1700">
                <a:latin typeface="Avenir"/>
                <a:ea typeface="Avenir"/>
                <a:cs typeface="Avenir"/>
                <a:sym typeface="Avenir"/>
              </a:rPr>
              <a:t>. </a:t>
            </a:r>
            <a:r>
              <a:rPr lang="en-GB" sz="1700" err="1">
                <a:latin typeface="Avenir"/>
                <a:ea typeface="Avenir"/>
                <a:cs typeface="Avenir"/>
                <a:sym typeface="Avenir"/>
              </a:rPr>
              <a:t>Aliquam</a:t>
            </a:r>
            <a:r>
              <a:rPr lang="en-GB" sz="1700">
                <a:latin typeface="Avenir"/>
                <a:ea typeface="Avenir"/>
                <a:cs typeface="Avenir"/>
                <a:sym typeface="Avenir"/>
              </a:rPr>
              <a:t> </a:t>
            </a:r>
            <a:r>
              <a:rPr lang="en-GB" sz="1700" err="1">
                <a:latin typeface="Avenir"/>
                <a:ea typeface="Avenir"/>
                <a:cs typeface="Avenir"/>
                <a:sym typeface="Avenir"/>
              </a:rPr>
              <a:t>tempor</a:t>
            </a:r>
            <a:r>
              <a:rPr lang="en-GB" sz="1700">
                <a:latin typeface="Avenir"/>
                <a:ea typeface="Avenir"/>
                <a:cs typeface="Avenir"/>
                <a:sym typeface="Avenir"/>
              </a:rPr>
              <a:t>, </a:t>
            </a:r>
            <a:r>
              <a:rPr lang="en-GB" sz="1700" err="1">
                <a:latin typeface="Avenir"/>
                <a:ea typeface="Avenir"/>
                <a:cs typeface="Avenir"/>
                <a:sym typeface="Avenir"/>
              </a:rPr>
              <a:t>risus</a:t>
            </a:r>
            <a:r>
              <a:rPr lang="en-GB" sz="1700">
                <a:latin typeface="Avenir"/>
                <a:ea typeface="Avenir"/>
                <a:cs typeface="Avenir"/>
                <a:sym typeface="Avenir"/>
              </a:rPr>
              <a:t> id </a:t>
            </a:r>
            <a:r>
              <a:rPr lang="en-GB" sz="1700" err="1">
                <a:latin typeface="Avenir"/>
                <a:ea typeface="Avenir"/>
                <a:cs typeface="Avenir"/>
                <a:sym typeface="Avenir"/>
              </a:rPr>
              <a:t>suscipit</a:t>
            </a:r>
            <a:r>
              <a:rPr lang="en-GB" sz="1700">
                <a:latin typeface="Avenir"/>
                <a:ea typeface="Avenir"/>
                <a:cs typeface="Avenir"/>
                <a:sym typeface="Avenir"/>
              </a:rPr>
              <a:t> pharetra, ligula </a:t>
            </a:r>
            <a:r>
              <a:rPr lang="en-GB" sz="1700" err="1">
                <a:latin typeface="Avenir"/>
                <a:ea typeface="Avenir"/>
                <a:cs typeface="Avenir"/>
                <a:sym typeface="Avenir"/>
              </a:rPr>
              <a:t>velit</a:t>
            </a:r>
            <a:r>
              <a:rPr lang="en-GB" sz="1700">
                <a:latin typeface="Avenir"/>
                <a:ea typeface="Avenir"/>
                <a:cs typeface="Avenir"/>
                <a:sym typeface="Avenir"/>
              </a:rPr>
              <a:t> </a:t>
            </a:r>
            <a:r>
              <a:rPr lang="en-GB" sz="1700" err="1">
                <a:latin typeface="Avenir"/>
                <a:ea typeface="Avenir"/>
                <a:cs typeface="Avenir"/>
                <a:sym typeface="Avenir"/>
              </a:rPr>
              <a:t>molestie</a:t>
            </a:r>
            <a:r>
              <a:rPr lang="en-GB" sz="1700">
                <a:latin typeface="Avenir"/>
                <a:ea typeface="Avenir"/>
                <a:cs typeface="Avenir"/>
                <a:sym typeface="Avenir"/>
              </a:rPr>
              <a:t> </a:t>
            </a:r>
            <a:r>
              <a:rPr lang="en-GB" sz="1700" err="1">
                <a:latin typeface="Avenir"/>
                <a:ea typeface="Avenir"/>
                <a:cs typeface="Avenir"/>
                <a:sym typeface="Avenir"/>
              </a:rPr>
              <a:t>metus</a:t>
            </a:r>
            <a:r>
              <a:rPr lang="en-GB" sz="1700">
                <a:latin typeface="Avenir"/>
                <a:ea typeface="Avenir"/>
                <a:cs typeface="Avenir"/>
                <a:sym typeface="Avenir"/>
              </a:rPr>
              <a:t>, </a:t>
            </a:r>
            <a:r>
              <a:rPr lang="en-GB" sz="1700" err="1">
                <a:latin typeface="Avenir"/>
                <a:ea typeface="Avenir"/>
                <a:cs typeface="Avenir"/>
                <a:sym typeface="Avenir"/>
              </a:rPr>
              <a:t>commodo</a:t>
            </a:r>
            <a:r>
              <a:rPr lang="en-GB" sz="1700">
                <a:latin typeface="Avenir"/>
                <a:ea typeface="Avenir"/>
                <a:cs typeface="Avenir"/>
                <a:sym typeface="Avenir"/>
              </a:rPr>
              <a:t> gravida </a:t>
            </a:r>
            <a:r>
              <a:rPr lang="en-GB" sz="1700" err="1">
                <a:latin typeface="Avenir"/>
                <a:ea typeface="Avenir"/>
                <a:cs typeface="Avenir"/>
                <a:sym typeface="Avenir"/>
              </a:rPr>
              <a:t>quam</a:t>
            </a:r>
            <a:r>
              <a:rPr lang="en-GB" sz="1700">
                <a:latin typeface="Avenir"/>
                <a:ea typeface="Avenir"/>
                <a:cs typeface="Avenir"/>
                <a:sym typeface="Avenir"/>
              </a:rPr>
              <a:t> nisi non libero. </a:t>
            </a:r>
            <a:r>
              <a:rPr lang="en-GB" sz="1700" err="1">
                <a:latin typeface="Avenir"/>
                <a:ea typeface="Avenir"/>
                <a:cs typeface="Avenir"/>
                <a:sym typeface="Avenir"/>
              </a:rPr>
              <a:t>Orci</a:t>
            </a:r>
            <a:r>
              <a:rPr lang="en-GB" sz="1700">
                <a:latin typeface="Avenir"/>
                <a:ea typeface="Avenir"/>
                <a:cs typeface="Avenir"/>
                <a:sym typeface="Avenir"/>
              </a:rPr>
              <a:t> </a:t>
            </a:r>
            <a:r>
              <a:rPr lang="en-GB" sz="1700" err="1">
                <a:latin typeface="Avenir"/>
                <a:ea typeface="Avenir"/>
                <a:cs typeface="Avenir"/>
                <a:sym typeface="Avenir"/>
              </a:rPr>
              <a:t>varius</a:t>
            </a:r>
            <a:r>
              <a:rPr lang="en-GB" sz="1700">
                <a:latin typeface="Avenir"/>
                <a:ea typeface="Avenir"/>
                <a:cs typeface="Avenir"/>
                <a:sym typeface="Avenir"/>
              </a:rPr>
              <a:t> </a:t>
            </a:r>
            <a:r>
              <a:rPr lang="en-GB" sz="1700" err="1">
                <a:latin typeface="Avenir"/>
                <a:ea typeface="Avenir"/>
                <a:cs typeface="Avenir"/>
                <a:sym typeface="Avenir"/>
              </a:rPr>
              <a:t>natoque</a:t>
            </a:r>
            <a:r>
              <a:rPr lang="en-GB" sz="1700">
                <a:latin typeface="Avenir"/>
                <a:ea typeface="Avenir"/>
                <a:cs typeface="Avenir"/>
                <a:sym typeface="Avenir"/>
              </a:rPr>
              <a:t> </a:t>
            </a:r>
            <a:r>
              <a:rPr lang="en-GB" sz="1700" err="1">
                <a:latin typeface="Avenir"/>
                <a:ea typeface="Avenir"/>
                <a:cs typeface="Avenir"/>
                <a:sym typeface="Avenir"/>
              </a:rPr>
              <a:t>penatibus</a:t>
            </a:r>
            <a:r>
              <a:rPr lang="en-GB" sz="1700">
                <a:latin typeface="Avenir"/>
                <a:ea typeface="Avenir"/>
                <a:cs typeface="Avenir"/>
                <a:sym typeface="Avenir"/>
              </a:rPr>
              <a:t> et </a:t>
            </a:r>
            <a:r>
              <a:rPr lang="en-GB" sz="1700" err="1">
                <a:latin typeface="Avenir"/>
                <a:ea typeface="Avenir"/>
                <a:cs typeface="Avenir"/>
                <a:sym typeface="Avenir"/>
              </a:rPr>
              <a:t>magnis</a:t>
            </a:r>
            <a:r>
              <a:rPr lang="en-GB" sz="1700">
                <a:latin typeface="Avenir"/>
                <a:ea typeface="Avenir"/>
                <a:cs typeface="Avenir"/>
                <a:sym typeface="Avenir"/>
              </a:rPr>
              <a:t> dis parturient </a:t>
            </a:r>
            <a:r>
              <a:rPr lang="en-GB" sz="1700" err="1">
                <a:latin typeface="Avenir"/>
                <a:ea typeface="Avenir"/>
                <a:cs typeface="Avenir"/>
                <a:sym typeface="Avenir"/>
              </a:rPr>
              <a:t>montes</a:t>
            </a:r>
            <a:r>
              <a:rPr lang="en-GB" sz="1700">
                <a:latin typeface="Avenir"/>
                <a:ea typeface="Avenir"/>
                <a:cs typeface="Avenir"/>
                <a:sym typeface="Avenir"/>
              </a:rPr>
              <a:t>, </a:t>
            </a:r>
            <a:r>
              <a:rPr lang="en-GB" sz="1700" err="1">
                <a:latin typeface="Avenir"/>
                <a:ea typeface="Avenir"/>
                <a:cs typeface="Avenir"/>
                <a:sym typeface="Avenir"/>
              </a:rPr>
              <a:t>nascetur</a:t>
            </a:r>
            <a:r>
              <a:rPr lang="en-GB" sz="1700">
                <a:latin typeface="Avenir"/>
                <a:ea typeface="Avenir"/>
                <a:cs typeface="Avenir"/>
                <a:sym typeface="Avenir"/>
              </a:rPr>
              <a:t> </a:t>
            </a:r>
            <a:r>
              <a:rPr lang="en-GB" sz="1700" err="1">
                <a:latin typeface="Avenir"/>
                <a:ea typeface="Avenir"/>
                <a:cs typeface="Avenir"/>
                <a:sym typeface="Avenir"/>
              </a:rPr>
              <a:t>ridiculus</a:t>
            </a:r>
            <a:r>
              <a:rPr lang="en-GB" sz="1700">
                <a:latin typeface="Avenir"/>
                <a:ea typeface="Avenir"/>
                <a:cs typeface="Avenir"/>
                <a:sym typeface="Avenir"/>
              </a:rPr>
              <a:t> mus. </a:t>
            </a:r>
            <a:r>
              <a:rPr lang="en-GB" sz="1700" err="1">
                <a:latin typeface="Avenir"/>
                <a:ea typeface="Avenir"/>
                <a:cs typeface="Avenir"/>
                <a:sym typeface="Avenir"/>
              </a:rPr>
              <a:t>Pellentesque</a:t>
            </a:r>
            <a:r>
              <a:rPr lang="en-GB" sz="1700">
                <a:latin typeface="Avenir"/>
                <a:ea typeface="Avenir"/>
                <a:cs typeface="Avenir"/>
                <a:sym typeface="Avenir"/>
              </a:rPr>
              <a:t> </a:t>
            </a:r>
            <a:r>
              <a:rPr lang="en-GB" sz="1700" err="1">
                <a:latin typeface="Avenir"/>
                <a:ea typeface="Avenir"/>
                <a:cs typeface="Avenir"/>
                <a:sym typeface="Avenir"/>
              </a:rPr>
              <a:t>sed</a:t>
            </a:r>
            <a:r>
              <a:rPr lang="en-GB" sz="1700">
                <a:latin typeface="Avenir"/>
                <a:ea typeface="Avenir"/>
                <a:cs typeface="Avenir"/>
                <a:sym typeface="Avenir"/>
              </a:rPr>
              <a:t> dui ligula. </a:t>
            </a:r>
            <a:r>
              <a:rPr lang="en-GB" sz="1700" err="1">
                <a:latin typeface="Avenir"/>
                <a:ea typeface="Avenir"/>
                <a:cs typeface="Avenir"/>
                <a:sym typeface="Avenir"/>
              </a:rPr>
              <a:t>Curabitur</a:t>
            </a:r>
            <a:r>
              <a:rPr lang="en-GB" sz="1700">
                <a:latin typeface="Avenir"/>
                <a:ea typeface="Avenir"/>
                <a:cs typeface="Avenir"/>
                <a:sym typeface="Avenir"/>
              </a:rPr>
              <a:t> </a:t>
            </a:r>
            <a:r>
              <a:rPr lang="en-GB" sz="1700" err="1">
                <a:latin typeface="Avenir"/>
                <a:ea typeface="Avenir"/>
                <a:cs typeface="Avenir"/>
                <a:sym typeface="Avenir"/>
              </a:rPr>
              <a:t>vehicula</a:t>
            </a:r>
            <a:r>
              <a:rPr lang="en-GB" sz="1700">
                <a:latin typeface="Avenir"/>
                <a:ea typeface="Avenir"/>
                <a:cs typeface="Avenir"/>
                <a:sym typeface="Avenir"/>
              </a:rPr>
              <a:t> </a:t>
            </a:r>
            <a:r>
              <a:rPr lang="en-GB" sz="1700" err="1">
                <a:latin typeface="Avenir"/>
                <a:ea typeface="Avenir"/>
                <a:cs typeface="Avenir"/>
                <a:sym typeface="Avenir"/>
              </a:rPr>
              <a:t>consequat</a:t>
            </a:r>
            <a:r>
              <a:rPr lang="en-GB" sz="1700">
                <a:latin typeface="Avenir"/>
                <a:ea typeface="Avenir"/>
                <a:cs typeface="Avenir"/>
                <a:sym typeface="Avenir"/>
              </a:rPr>
              <a:t> </a:t>
            </a:r>
            <a:r>
              <a:rPr lang="en-GB" sz="1700" err="1">
                <a:latin typeface="Avenir"/>
                <a:ea typeface="Avenir"/>
                <a:cs typeface="Avenir"/>
                <a:sym typeface="Avenir"/>
              </a:rPr>
              <a:t>aliquet</a:t>
            </a:r>
            <a:r>
              <a:rPr lang="en-GB" sz="1700">
                <a:latin typeface="Avenir"/>
                <a:ea typeface="Avenir"/>
                <a:cs typeface="Avenir"/>
                <a:sym typeface="Avenir"/>
              </a:rPr>
              <a:t>.</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ptimistic call-out" type="twoColTx">
  <p:cSld name="TITLE_AND_TWO_COLUMNS">
    <p:bg>
      <p:bgPr>
        <a:solidFill>
          <a:schemeClr val="lt1"/>
        </a:solidFill>
        <a:effectLst/>
      </p:bgPr>
    </p:bg>
    <p:spTree>
      <p:nvGrpSpPr>
        <p:cNvPr id="1" name="Shape 83"/>
        <p:cNvGrpSpPr/>
        <p:nvPr/>
      </p:nvGrpSpPr>
      <p:grpSpPr>
        <a:xfrm>
          <a:off x="0" y="0"/>
          <a:ext cx="0" cy="0"/>
          <a:chOff x="0" y="0"/>
          <a:chExt cx="0" cy="0"/>
        </a:xfrm>
      </p:grpSpPr>
      <p:sp>
        <p:nvSpPr>
          <p:cNvPr id="84" name="Google Shape;84;p21"/>
          <p:cNvSpPr/>
          <p:nvPr/>
        </p:nvSpPr>
        <p:spPr>
          <a:xfrm>
            <a:off x="91525" y="80700"/>
            <a:ext cx="8955300" cy="428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6" name="Google Shape;86;p21"/>
          <p:cNvSpPr txBox="1"/>
          <p:nvPr/>
        </p:nvSpPr>
        <p:spPr>
          <a:xfrm>
            <a:off x="714000" y="887300"/>
            <a:ext cx="5774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Avenir"/>
                <a:ea typeface="Avenir"/>
                <a:cs typeface="Avenir"/>
                <a:sym typeface="Avenir"/>
              </a:rPr>
              <a:t>This is where you can put a couple of sentences to introduce the topic. Here’s another sentence to make this area look full.</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b="1">
              <a:latin typeface="Avenir"/>
              <a:ea typeface="Avenir"/>
              <a:cs typeface="Avenir"/>
              <a:sym typeface="Avenir"/>
            </a:endParaRPr>
          </a:p>
          <a:p>
            <a:pPr marL="0" lvl="0" indent="0" algn="l" rtl="0">
              <a:spcBef>
                <a:spcPts val="0"/>
              </a:spcBef>
              <a:spcAft>
                <a:spcPts val="0"/>
              </a:spcAft>
              <a:buNone/>
            </a:pPr>
            <a:r>
              <a:rPr lang="en-GB" sz="2500" b="1">
                <a:solidFill>
                  <a:schemeClr val="dk1"/>
                </a:solidFill>
                <a:latin typeface="Avenir"/>
                <a:ea typeface="Avenir"/>
                <a:cs typeface="Avenir"/>
                <a:sym typeface="Avenir"/>
              </a:rPr>
              <a:t>This is where you can put something of greater importance that you wish to call out and set apart.</a:t>
            </a:r>
            <a:endParaRPr sz="2500" b="1">
              <a:solidFill>
                <a:schemeClr val="dk1"/>
              </a:solidFill>
              <a:latin typeface="Avenir"/>
              <a:ea typeface="Avenir"/>
              <a:cs typeface="Avenir"/>
              <a:sym typeface="Avenir"/>
            </a:endParaRPr>
          </a:p>
        </p:txBody>
      </p:sp>
      <p:cxnSp>
        <p:nvCxnSpPr>
          <p:cNvPr id="87" name="Google Shape;87;p21"/>
          <p:cNvCxnSpPr/>
          <p:nvPr/>
        </p:nvCxnSpPr>
        <p:spPr>
          <a:xfrm>
            <a:off x="838175" y="3930425"/>
            <a:ext cx="1386600" cy="0"/>
          </a:xfrm>
          <a:prstGeom prst="straightConnector1">
            <a:avLst/>
          </a:prstGeom>
          <a:noFill/>
          <a:ln w="9525" cap="flat" cmpd="sng">
            <a:solidFill>
              <a:schemeClr val="accent1"/>
            </a:solidFill>
            <a:prstDash val="solid"/>
            <a:round/>
            <a:headEnd type="none" w="med" len="med"/>
            <a:tailEnd type="none" w="med" len="med"/>
          </a:ln>
        </p:spPr>
      </p:cxnSp>
      <p:pic>
        <p:nvPicPr>
          <p:cNvPr id="88" name="Google Shape;88;p2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550400" y="2562975"/>
            <a:ext cx="2441901" cy="2734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layful call-out">
  <p:cSld name="TITLE_AND_TWO_COLUMNS_1">
    <p:bg>
      <p:bgPr>
        <a:solidFill>
          <a:schemeClr val="lt1"/>
        </a:solidFill>
        <a:effectLst/>
      </p:bgPr>
    </p:bg>
    <p:spTree>
      <p:nvGrpSpPr>
        <p:cNvPr id="1" name="Shape 89"/>
        <p:cNvGrpSpPr/>
        <p:nvPr/>
      </p:nvGrpSpPr>
      <p:grpSpPr>
        <a:xfrm>
          <a:off x="0" y="0"/>
          <a:ext cx="0" cy="0"/>
          <a:chOff x="0" y="0"/>
          <a:chExt cx="0" cy="0"/>
        </a:xfrm>
      </p:grpSpPr>
      <p:sp>
        <p:nvSpPr>
          <p:cNvPr id="90" name="Google Shape;90;p22"/>
          <p:cNvSpPr/>
          <p:nvPr/>
        </p:nvSpPr>
        <p:spPr>
          <a:xfrm>
            <a:off x="91525" y="80700"/>
            <a:ext cx="8955300" cy="4283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22"/>
          <p:cNvSpPr txBox="1"/>
          <p:nvPr/>
        </p:nvSpPr>
        <p:spPr>
          <a:xfrm>
            <a:off x="714000" y="887300"/>
            <a:ext cx="5774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Avenir"/>
                <a:ea typeface="Avenir"/>
                <a:cs typeface="Avenir"/>
                <a:sym typeface="Avenir"/>
              </a:rPr>
              <a:t>This is where you can put a couple of sentences to introduce the topic. Here’s another sentence to make this area look full.</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b="1">
              <a:latin typeface="Avenir"/>
              <a:ea typeface="Avenir"/>
              <a:cs typeface="Avenir"/>
              <a:sym typeface="Avenir"/>
            </a:endParaRPr>
          </a:p>
          <a:p>
            <a:pPr marL="0" lvl="0" indent="0" algn="l" rtl="0">
              <a:spcBef>
                <a:spcPts val="0"/>
              </a:spcBef>
              <a:spcAft>
                <a:spcPts val="0"/>
              </a:spcAft>
              <a:buNone/>
            </a:pPr>
            <a:r>
              <a:rPr lang="en-GB" sz="2500" b="1">
                <a:solidFill>
                  <a:schemeClr val="lt2"/>
                </a:solidFill>
                <a:latin typeface="Avenir"/>
                <a:ea typeface="Avenir"/>
                <a:cs typeface="Avenir"/>
                <a:sym typeface="Avenir"/>
              </a:rPr>
              <a:t>This is where you can put something of greater importance that you wish to call out and set apart.</a:t>
            </a:r>
            <a:endParaRPr sz="2500" b="1">
              <a:solidFill>
                <a:schemeClr val="lt2"/>
              </a:solidFill>
              <a:latin typeface="Avenir"/>
              <a:ea typeface="Avenir"/>
              <a:cs typeface="Avenir"/>
              <a:sym typeface="Avenir"/>
            </a:endParaRPr>
          </a:p>
        </p:txBody>
      </p:sp>
      <p:cxnSp>
        <p:nvCxnSpPr>
          <p:cNvPr id="93" name="Google Shape;93;p22"/>
          <p:cNvCxnSpPr/>
          <p:nvPr/>
        </p:nvCxnSpPr>
        <p:spPr>
          <a:xfrm>
            <a:off x="838175" y="3930425"/>
            <a:ext cx="1386600" cy="0"/>
          </a:xfrm>
          <a:prstGeom prst="straightConnector1">
            <a:avLst/>
          </a:prstGeom>
          <a:noFill/>
          <a:ln w="9525" cap="flat" cmpd="sng">
            <a:solidFill>
              <a:schemeClr val="accent1"/>
            </a:solidFill>
            <a:prstDash val="solid"/>
            <a:round/>
            <a:headEnd type="none" w="med" len="med"/>
            <a:tailEnd type="none" w="med" len="med"/>
          </a:ln>
        </p:spPr>
      </p:cxnSp>
      <p:pic>
        <p:nvPicPr>
          <p:cNvPr id="94" name="Google Shape;94;p2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830175" y="2813200"/>
            <a:ext cx="1882349" cy="23226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servative call-out">
  <p:cSld name="TITLE_AND_TWO_COLUMNS_1_1">
    <p:bg>
      <p:bgPr>
        <a:solidFill>
          <a:schemeClr val="lt1"/>
        </a:solidFill>
        <a:effectLst/>
      </p:bgPr>
    </p:bg>
    <p:spTree>
      <p:nvGrpSpPr>
        <p:cNvPr id="1" name="Shape 95"/>
        <p:cNvGrpSpPr/>
        <p:nvPr/>
      </p:nvGrpSpPr>
      <p:grpSpPr>
        <a:xfrm>
          <a:off x="0" y="0"/>
          <a:ext cx="0" cy="0"/>
          <a:chOff x="0" y="0"/>
          <a:chExt cx="0" cy="0"/>
        </a:xfrm>
      </p:grpSpPr>
      <p:sp>
        <p:nvSpPr>
          <p:cNvPr id="96" name="Google Shape;96;p23"/>
          <p:cNvSpPr txBox="1"/>
          <p:nvPr/>
        </p:nvSpPr>
        <p:spPr>
          <a:xfrm>
            <a:off x="714000" y="887300"/>
            <a:ext cx="5774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Avenir"/>
                <a:ea typeface="Avenir"/>
                <a:cs typeface="Avenir"/>
                <a:sym typeface="Avenir"/>
              </a:rPr>
              <a:t>This is where you can put a couple of sentences to introduce the topic. Here’s another sentence to make this area look full.</a:t>
            </a:r>
            <a:endParaRPr sz="1700">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endParaRPr sz="1700" b="1">
              <a:latin typeface="Avenir"/>
              <a:ea typeface="Avenir"/>
              <a:cs typeface="Avenir"/>
              <a:sym typeface="Avenir"/>
            </a:endParaRPr>
          </a:p>
          <a:p>
            <a:pPr marL="0" lvl="0" indent="0" algn="l" rtl="0">
              <a:spcBef>
                <a:spcPts val="0"/>
              </a:spcBef>
              <a:spcAft>
                <a:spcPts val="0"/>
              </a:spcAft>
              <a:buNone/>
            </a:pPr>
            <a:r>
              <a:rPr lang="en-GB" sz="2500" b="1">
                <a:solidFill>
                  <a:schemeClr val="accent2"/>
                </a:solidFill>
                <a:latin typeface="Avenir"/>
                <a:ea typeface="Avenir"/>
                <a:cs typeface="Avenir"/>
                <a:sym typeface="Avenir"/>
              </a:rPr>
              <a:t>This is where you can put something of greater importance that you wish to call out and set apart.</a:t>
            </a:r>
            <a:endParaRPr sz="2500" b="1">
              <a:solidFill>
                <a:schemeClr val="accent2"/>
              </a:solidFill>
              <a:latin typeface="Avenir"/>
              <a:ea typeface="Avenir"/>
              <a:cs typeface="Avenir"/>
              <a:sym typeface="Avenir"/>
            </a:endParaRPr>
          </a:p>
        </p:txBody>
      </p:sp>
      <p:cxnSp>
        <p:nvCxnSpPr>
          <p:cNvPr id="97" name="Google Shape;97;p23"/>
          <p:cNvCxnSpPr/>
          <p:nvPr/>
        </p:nvCxnSpPr>
        <p:spPr>
          <a:xfrm>
            <a:off x="838175" y="3930425"/>
            <a:ext cx="1386600" cy="0"/>
          </a:xfrm>
          <a:prstGeom prst="straightConnector1">
            <a:avLst/>
          </a:prstGeom>
          <a:noFill/>
          <a:ln w="9525" cap="flat" cmpd="sng">
            <a:solidFill>
              <a:schemeClr val="accent1"/>
            </a:solidFill>
            <a:prstDash val="solid"/>
            <a:round/>
            <a:headEnd type="none" w="med" len="med"/>
            <a:tailEnd type="none" w="med" len="med"/>
          </a:ln>
        </p:spPr>
      </p:cxnSp>
      <p:pic>
        <p:nvPicPr>
          <p:cNvPr id="98" name="Google Shape;98;p2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793200" y="2787988"/>
            <a:ext cx="2350799" cy="235551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timistic quote" type="titleOnly">
  <p:cSld name="TITLE_ONLY">
    <p:bg>
      <p:bgPr>
        <a:solidFill>
          <a:schemeClr val="accent3"/>
        </a:solidFill>
        <a:effectLst/>
      </p:bgPr>
    </p:bg>
    <p:spTree>
      <p:nvGrpSpPr>
        <p:cNvPr id="1" name="Shape 99"/>
        <p:cNvGrpSpPr/>
        <p:nvPr/>
      </p:nvGrpSpPr>
      <p:grpSpPr>
        <a:xfrm>
          <a:off x="0" y="0"/>
          <a:ext cx="0" cy="0"/>
          <a:chOff x="0" y="0"/>
          <a:chExt cx="0" cy="0"/>
        </a:xfrm>
      </p:grpSpPr>
      <p:sp>
        <p:nvSpPr>
          <p:cNvPr id="100" name="Google Shape;100;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24"/>
          <p:cNvSpPr txBox="1"/>
          <p:nvPr/>
        </p:nvSpPr>
        <p:spPr>
          <a:xfrm>
            <a:off x="631100" y="1510775"/>
            <a:ext cx="5510700" cy="24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chemeClr val="dk1"/>
                </a:solidFill>
                <a:latin typeface="Avenir"/>
                <a:ea typeface="Avenir"/>
                <a:cs typeface="Avenir"/>
                <a:sym typeface="Avenir"/>
              </a:rPr>
              <a:t>“This is someone’s quote, on the lengthier side, such as a reflection from a workshop or interview.”</a:t>
            </a:r>
            <a:endParaRPr sz="2500" b="1">
              <a:solidFill>
                <a:schemeClr val="dk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Source</a:t>
            </a:r>
            <a:endParaRPr sz="1700">
              <a:latin typeface="Avenir"/>
              <a:ea typeface="Avenir"/>
              <a:cs typeface="Avenir"/>
              <a:sym typeface="Avenir"/>
            </a:endParaRPr>
          </a:p>
        </p:txBody>
      </p:sp>
      <p:pic>
        <p:nvPicPr>
          <p:cNvPr id="102" name="Google Shape;102;p2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32425" y="-385400"/>
            <a:ext cx="3711573" cy="39295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layful quote">
  <p:cSld name="TITLE_ONLY_1">
    <p:bg>
      <p:bgPr>
        <a:solidFill>
          <a:schemeClr val="lt2"/>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25"/>
          <p:cNvSpPr txBox="1"/>
          <p:nvPr/>
        </p:nvSpPr>
        <p:spPr>
          <a:xfrm>
            <a:off x="631100" y="1510775"/>
            <a:ext cx="5510700" cy="24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chemeClr val="lt1"/>
                </a:solidFill>
                <a:latin typeface="Avenir"/>
                <a:ea typeface="Avenir"/>
                <a:cs typeface="Avenir"/>
                <a:sym typeface="Avenir"/>
              </a:rPr>
              <a:t>“This is someone’s quote, on the lengthier side, such as a reflection from a workshop or interview.”</a:t>
            </a:r>
            <a:endParaRPr sz="25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Source</a:t>
            </a:r>
            <a:endParaRPr sz="1700">
              <a:solidFill>
                <a:schemeClr val="lt1"/>
              </a:solidFill>
              <a:latin typeface="Avenir"/>
              <a:ea typeface="Avenir"/>
              <a:cs typeface="Avenir"/>
              <a:sym typeface="Avenir"/>
            </a:endParaRPr>
          </a:p>
        </p:txBody>
      </p:sp>
      <p:pic>
        <p:nvPicPr>
          <p:cNvPr id="106" name="Google Shape;106;p2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32425" y="-385400"/>
            <a:ext cx="3711573" cy="39295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layful quote 1">
  <p:cSld name="TITLE_ONLY_1_1">
    <p:bg>
      <p:bgPr>
        <a:solidFill>
          <a:schemeClr val="accent2"/>
        </a:solid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09" name="Google Shape;109;p26"/>
          <p:cNvSpPr txBox="1"/>
          <p:nvPr/>
        </p:nvSpPr>
        <p:spPr>
          <a:xfrm>
            <a:off x="631100" y="1510775"/>
            <a:ext cx="5510700" cy="24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chemeClr val="lt1"/>
                </a:solidFill>
                <a:latin typeface="Avenir"/>
                <a:ea typeface="Avenir"/>
                <a:cs typeface="Avenir"/>
                <a:sym typeface="Avenir"/>
              </a:rPr>
              <a:t>“This is someone’s quote, on the lengthier side, such as a reflection from a workshop or interview.”</a:t>
            </a:r>
            <a:endParaRPr sz="25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Source</a:t>
            </a:r>
            <a:endParaRPr sz="1700">
              <a:solidFill>
                <a:schemeClr val="lt1"/>
              </a:solidFill>
              <a:latin typeface="Avenir"/>
              <a:ea typeface="Avenir"/>
              <a:cs typeface="Avenir"/>
              <a:sym typeface="Avenir"/>
            </a:endParaRPr>
          </a:p>
        </p:txBody>
      </p:sp>
      <p:pic>
        <p:nvPicPr>
          <p:cNvPr id="110" name="Google Shape;110;p2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32425" y="-385400"/>
            <a:ext cx="3711573" cy="39295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agram 1">
  <p:cSld name="ONE_COLUMN_TEXT">
    <p:spTree>
      <p:nvGrpSpPr>
        <p:cNvPr id="1" name="Shape 111"/>
        <p:cNvGrpSpPr/>
        <p:nvPr/>
      </p:nvGrpSpPr>
      <p:grpSpPr>
        <a:xfrm>
          <a:off x="0" y="0"/>
          <a:ext cx="0" cy="0"/>
          <a:chOff x="0" y="0"/>
          <a:chExt cx="0" cy="0"/>
        </a:xfrm>
      </p:grpSpPr>
      <p:sp>
        <p:nvSpPr>
          <p:cNvPr id="112" name="Google Shape;112;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113" name="Google Shape;113;p27"/>
          <p:cNvGrpSpPr/>
          <p:nvPr/>
        </p:nvGrpSpPr>
        <p:grpSpPr>
          <a:xfrm>
            <a:off x="1557984" y="1121734"/>
            <a:ext cx="2011381" cy="1625007"/>
            <a:chOff x="1660800" y="1171213"/>
            <a:chExt cx="1942800" cy="1569600"/>
          </a:xfrm>
        </p:grpSpPr>
        <p:sp>
          <p:nvSpPr>
            <p:cNvPr id="114" name="Google Shape;114;p27"/>
            <p:cNvSpPr/>
            <p:nvPr/>
          </p:nvSpPr>
          <p:spPr>
            <a:xfrm>
              <a:off x="1660800" y="1171213"/>
              <a:ext cx="1942800" cy="1569600"/>
            </a:xfrm>
            <a:prstGeom prst="round1Rect">
              <a:avLst>
                <a:gd name="adj" fmla="val 174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7"/>
            <p:cNvSpPr txBox="1"/>
            <p:nvPr/>
          </p:nvSpPr>
          <p:spPr>
            <a:xfrm>
              <a:off x="1879865"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Vestibulum congue tempus</a:t>
              </a:r>
              <a:endParaRPr sz="1200">
                <a:solidFill>
                  <a:srgbClr val="FFFFFF"/>
                </a:solidFill>
                <a:latin typeface="Roboto"/>
                <a:ea typeface="Roboto"/>
                <a:cs typeface="Roboto"/>
                <a:sym typeface="Roboto"/>
              </a:endParaRPr>
            </a:p>
          </p:txBody>
        </p:sp>
        <p:sp>
          <p:nvSpPr>
            <p:cNvPr id="116" name="Google Shape;116;p27"/>
            <p:cNvSpPr txBox="1"/>
            <p:nvPr/>
          </p:nvSpPr>
          <p:spPr>
            <a:xfrm>
              <a:off x="1879863"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a:t>
              </a:r>
              <a:endParaRPr sz="900">
                <a:solidFill>
                  <a:srgbClr val="FFFFFF"/>
                </a:solidFill>
                <a:latin typeface="Roboto"/>
                <a:ea typeface="Roboto"/>
                <a:cs typeface="Roboto"/>
                <a:sym typeface="Roboto"/>
              </a:endParaRPr>
            </a:p>
          </p:txBody>
        </p:sp>
      </p:grpSp>
      <p:grpSp>
        <p:nvGrpSpPr>
          <p:cNvPr id="117" name="Google Shape;117;p27"/>
          <p:cNvGrpSpPr/>
          <p:nvPr/>
        </p:nvGrpSpPr>
        <p:grpSpPr>
          <a:xfrm>
            <a:off x="3566259" y="1121734"/>
            <a:ext cx="2011381" cy="1625007"/>
            <a:chOff x="3600600" y="1170963"/>
            <a:chExt cx="1942800" cy="1569600"/>
          </a:xfrm>
        </p:grpSpPr>
        <p:sp>
          <p:nvSpPr>
            <p:cNvPr id="118" name="Google Shape;118;p27"/>
            <p:cNvSpPr/>
            <p:nvPr/>
          </p:nvSpPr>
          <p:spPr>
            <a:xfrm>
              <a:off x="3600600" y="1170963"/>
              <a:ext cx="1942800" cy="1569600"/>
            </a:xfrm>
            <a:prstGeom prst="round2SameRect">
              <a:avLst>
                <a:gd name="adj1" fmla="val 18098"/>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7"/>
            <p:cNvSpPr txBox="1"/>
            <p:nvPr/>
          </p:nvSpPr>
          <p:spPr>
            <a:xfrm>
              <a:off x="3819008"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Vestibulum congue tempus</a:t>
              </a:r>
              <a:endParaRPr sz="1200">
                <a:solidFill>
                  <a:srgbClr val="FFFFFF"/>
                </a:solidFill>
                <a:latin typeface="Roboto"/>
                <a:ea typeface="Roboto"/>
                <a:cs typeface="Roboto"/>
                <a:sym typeface="Roboto"/>
              </a:endParaRPr>
            </a:p>
          </p:txBody>
        </p:sp>
        <p:sp>
          <p:nvSpPr>
            <p:cNvPr id="120" name="Google Shape;120;p27"/>
            <p:cNvSpPr txBox="1"/>
            <p:nvPr/>
          </p:nvSpPr>
          <p:spPr>
            <a:xfrm>
              <a:off x="3819008"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a:t>
              </a:r>
              <a:endParaRPr sz="900">
                <a:solidFill>
                  <a:srgbClr val="FFFFFF"/>
                </a:solidFill>
                <a:latin typeface="Roboto"/>
                <a:ea typeface="Roboto"/>
                <a:cs typeface="Roboto"/>
                <a:sym typeface="Roboto"/>
              </a:endParaRPr>
            </a:p>
          </p:txBody>
        </p:sp>
      </p:grpSp>
      <p:grpSp>
        <p:nvGrpSpPr>
          <p:cNvPr id="121" name="Google Shape;121;p27"/>
          <p:cNvGrpSpPr/>
          <p:nvPr/>
        </p:nvGrpSpPr>
        <p:grpSpPr>
          <a:xfrm>
            <a:off x="5573948" y="1139263"/>
            <a:ext cx="2011381" cy="1607427"/>
            <a:chOff x="5539816" y="1171213"/>
            <a:chExt cx="1942800" cy="1569600"/>
          </a:xfrm>
        </p:grpSpPr>
        <p:sp>
          <p:nvSpPr>
            <p:cNvPr id="122" name="Google Shape;122;p27"/>
            <p:cNvSpPr/>
            <p:nvPr/>
          </p:nvSpPr>
          <p:spPr>
            <a:xfrm flipH="1">
              <a:off x="5539816" y="1171213"/>
              <a:ext cx="1942800" cy="1569600"/>
            </a:xfrm>
            <a:prstGeom prst="round1Rect">
              <a:avLst>
                <a:gd name="adj" fmla="val 174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7"/>
            <p:cNvSpPr txBox="1"/>
            <p:nvPr/>
          </p:nvSpPr>
          <p:spPr>
            <a:xfrm>
              <a:off x="5762399"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Vestibulum congue tempus</a:t>
              </a:r>
              <a:endParaRPr sz="1200">
                <a:solidFill>
                  <a:srgbClr val="FFFFFF"/>
                </a:solidFill>
                <a:latin typeface="Roboto"/>
                <a:ea typeface="Roboto"/>
                <a:cs typeface="Roboto"/>
                <a:sym typeface="Roboto"/>
              </a:endParaRPr>
            </a:p>
          </p:txBody>
        </p:sp>
        <p:sp>
          <p:nvSpPr>
            <p:cNvPr id="124" name="Google Shape;124;p27"/>
            <p:cNvSpPr txBox="1"/>
            <p:nvPr/>
          </p:nvSpPr>
          <p:spPr>
            <a:xfrm>
              <a:off x="5762397" y="18735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a:t>
              </a:r>
              <a:endParaRPr sz="900">
                <a:solidFill>
                  <a:srgbClr val="FFFFFF"/>
                </a:solidFill>
                <a:latin typeface="Roboto"/>
                <a:ea typeface="Roboto"/>
                <a:cs typeface="Roboto"/>
                <a:sym typeface="Roboto"/>
              </a:endParaRPr>
            </a:p>
          </p:txBody>
        </p:sp>
      </p:grpSp>
      <p:grpSp>
        <p:nvGrpSpPr>
          <p:cNvPr id="125" name="Google Shape;125;p27"/>
          <p:cNvGrpSpPr/>
          <p:nvPr/>
        </p:nvGrpSpPr>
        <p:grpSpPr>
          <a:xfrm>
            <a:off x="3434986" y="1904776"/>
            <a:ext cx="269539" cy="269539"/>
            <a:chOff x="3157188" y="909150"/>
            <a:chExt cx="470400" cy="470400"/>
          </a:xfrm>
        </p:grpSpPr>
        <p:sp>
          <p:nvSpPr>
            <p:cNvPr id="126" name="Google Shape;126;p27"/>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p:nvPr/>
          </p:nvSpPr>
          <p:spPr>
            <a:xfrm>
              <a:off x="3243138" y="995100"/>
              <a:ext cx="298500" cy="298500"/>
            </a:xfrm>
            <a:prstGeom prst="mathPlus">
              <a:avLst>
                <a:gd name="adj1" fmla="val 99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27"/>
          <p:cNvGrpSpPr/>
          <p:nvPr/>
        </p:nvGrpSpPr>
        <p:grpSpPr>
          <a:xfrm>
            <a:off x="5442628" y="1904776"/>
            <a:ext cx="269539" cy="269539"/>
            <a:chOff x="3157188" y="909150"/>
            <a:chExt cx="470400" cy="470400"/>
          </a:xfrm>
        </p:grpSpPr>
        <p:sp>
          <p:nvSpPr>
            <p:cNvPr id="129" name="Google Shape;129;p27"/>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7"/>
            <p:cNvSpPr/>
            <p:nvPr/>
          </p:nvSpPr>
          <p:spPr>
            <a:xfrm>
              <a:off x="3243138" y="995100"/>
              <a:ext cx="298500" cy="298500"/>
            </a:xfrm>
            <a:prstGeom prst="mathPlus">
              <a:avLst>
                <a:gd name="adj1" fmla="val 99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7"/>
          <p:cNvGrpSpPr/>
          <p:nvPr/>
        </p:nvGrpSpPr>
        <p:grpSpPr>
          <a:xfrm>
            <a:off x="1557398" y="2729270"/>
            <a:ext cx="6027931" cy="1292676"/>
            <a:chOff x="1660800" y="2723938"/>
            <a:chExt cx="5822400" cy="1248600"/>
          </a:xfrm>
        </p:grpSpPr>
        <p:sp>
          <p:nvSpPr>
            <p:cNvPr id="132" name="Google Shape;132;p27"/>
            <p:cNvSpPr/>
            <p:nvPr/>
          </p:nvSpPr>
          <p:spPr>
            <a:xfrm rot="10800000">
              <a:off x="1660800" y="2723938"/>
              <a:ext cx="5822400" cy="1248600"/>
            </a:xfrm>
            <a:prstGeom prst="round2SameRect">
              <a:avLst>
                <a:gd name="adj1" fmla="val 18098"/>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7"/>
            <p:cNvSpPr txBox="1"/>
            <p:nvPr/>
          </p:nvSpPr>
          <p:spPr>
            <a:xfrm>
              <a:off x="2583300" y="2978750"/>
              <a:ext cx="3977400" cy="34950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134" name="Google Shape;134;p27"/>
            <p:cNvSpPr txBox="1"/>
            <p:nvPr/>
          </p:nvSpPr>
          <p:spPr>
            <a:xfrm>
              <a:off x="2583300" y="3328325"/>
              <a:ext cx="3977400" cy="38940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 Ipsum dolor sit amet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a:t>
              </a:r>
              <a:endParaRPr sz="900">
                <a:solidFill>
                  <a:srgbClr val="FFFFFF"/>
                </a:solidFill>
                <a:latin typeface="Roboto"/>
                <a:ea typeface="Roboto"/>
                <a:cs typeface="Roboto"/>
                <a:sym typeface="Roboto"/>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layful Diagram 2">
  <p:cSld name="ONE_COLUMN_TEXT_1">
    <p:spTree>
      <p:nvGrpSpPr>
        <p:cNvPr id="1" name="Shape 135"/>
        <p:cNvGrpSpPr/>
        <p:nvPr/>
      </p:nvGrpSpPr>
      <p:grpSpPr>
        <a:xfrm>
          <a:off x="0" y="0"/>
          <a:ext cx="0" cy="0"/>
          <a:chOff x="0" y="0"/>
          <a:chExt cx="0" cy="0"/>
        </a:xfrm>
      </p:grpSpPr>
      <p:sp>
        <p:nvSpPr>
          <p:cNvPr id="136" name="Google Shape;136;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137" name="Google Shape;137;p28"/>
          <p:cNvGrpSpPr/>
          <p:nvPr/>
        </p:nvGrpSpPr>
        <p:grpSpPr>
          <a:xfrm>
            <a:off x="6858000" y="2295570"/>
            <a:ext cx="2222678" cy="2786719"/>
            <a:chOff x="0" y="2295575"/>
            <a:chExt cx="2286000" cy="2847950"/>
          </a:xfrm>
        </p:grpSpPr>
        <p:grpSp>
          <p:nvGrpSpPr>
            <p:cNvPr id="138" name="Google Shape;138;p28"/>
            <p:cNvGrpSpPr/>
            <p:nvPr/>
          </p:nvGrpSpPr>
          <p:grpSpPr>
            <a:xfrm>
              <a:off x="0" y="2295575"/>
              <a:ext cx="2286000" cy="2847950"/>
              <a:chOff x="0" y="2295575"/>
              <a:chExt cx="2286000" cy="2847950"/>
            </a:xfrm>
          </p:grpSpPr>
          <p:sp>
            <p:nvSpPr>
              <p:cNvPr id="139" name="Google Shape;139;p28"/>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42" name="Google Shape;142;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43" name="Google Shape;143;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a:t>
              </a:r>
              <a:r>
                <a:rPr lang="en-GB" sz="900" err="1">
                  <a:solidFill>
                    <a:srgbClr val="5E5E5E"/>
                  </a:solidFill>
                  <a:latin typeface="Roboto"/>
                  <a:ea typeface="Roboto"/>
                  <a:cs typeface="Roboto"/>
                  <a:sym typeface="Roboto"/>
                </a:rPr>
                <a:t>consectetur</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adipiscing</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elit</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sed</a:t>
              </a:r>
              <a:r>
                <a:rPr lang="en-GB" sz="900">
                  <a:solidFill>
                    <a:srgbClr val="5E5E5E"/>
                  </a:solidFill>
                  <a:latin typeface="Roboto"/>
                  <a:ea typeface="Roboto"/>
                  <a:cs typeface="Roboto"/>
                  <a:sym typeface="Roboto"/>
                </a:rPr>
                <a:t> do </a:t>
              </a:r>
              <a:r>
                <a:rPr lang="en-GB" sz="900" err="1">
                  <a:solidFill>
                    <a:srgbClr val="5E5E5E"/>
                  </a:solidFill>
                  <a:latin typeface="Roboto"/>
                  <a:ea typeface="Roboto"/>
                  <a:cs typeface="Roboto"/>
                  <a:sym typeface="Roboto"/>
                </a:rPr>
                <a:t>eiusmod</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tempor</a:t>
              </a:r>
              <a:r>
                <a:rPr lang="en-GB" sz="900">
                  <a:solidFill>
                    <a:srgbClr val="5E5E5E"/>
                  </a:solidFill>
                  <a:latin typeface="Roboto"/>
                  <a:ea typeface="Roboto"/>
                  <a:cs typeface="Roboto"/>
                  <a:sym typeface="Roboto"/>
                </a:rPr>
                <a:t>. </a:t>
              </a:r>
              <a:endParaRPr sz="900">
                <a:solidFill>
                  <a:srgbClr val="5E5E5E"/>
                </a:solidFill>
                <a:latin typeface="Roboto"/>
                <a:ea typeface="Roboto"/>
                <a:cs typeface="Roboto"/>
                <a:sym typeface="Roboto"/>
              </a:endParaRPr>
            </a:p>
          </p:txBody>
        </p:sp>
      </p:grpSp>
      <p:grpSp>
        <p:nvGrpSpPr>
          <p:cNvPr id="144" name="Google Shape;144;p28"/>
          <p:cNvGrpSpPr/>
          <p:nvPr/>
        </p:nvGrpSpPr>
        <p:grpSpPr>
          <a:xfrm>
            <a:off x="4572000" y="2295570"/>
            <a:ext cx="2286000" cy="2786719"/>
            <a:chOff x="0" y="2295575"/>
            <a:chExt cx="2286000" cy="2847950"/>
          </a:xfrm>
        </p:grpSpPr>
        <p:grpSp>
          <p:nvGrpSpPr>
            <p:cNvPr id="145" name="Google Shape;145;p28"/>
            <p:cNvGrpSpPr/>
            <p:nvPr/>
          </p:nvGrpSpPr>
          <p:grpSpPr>
            <a:xfrm>
              <a:off x="0" y="2295575"/>
              <a:ext cx="2286000" cy="2847950"/>
              <a:chOff x="0" y="2295575"/>
              <a:chExt cx="2286000" cy="2847950"/>
            </a:xfrm>
          </p:grpSpPr>
          <p:sp>
            <p:nvSpPr>
              <p:cNvPr id="146" name="Google Shape;146;p28"/>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49" name="Google Shape;149;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50" name="Google Shape;150;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a:t>
              </a:r>
              <a:r>
                <a:rPr lang="en-GB" sz="900" err="1">
                  <a:solidFill>
                    <a:srgbClr val="5E5E5E"/>
                  </a:solidFill>
                  <a:latin typeface="Roboto"/>
                  <a:ea typeface="Roboto"/>
                  <a:cs typeface="Roboto"/>
                  <a:sym typeface="Roboto"/>
                </a:rPr>
                <a:t>consectetur</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adipiscing</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elit</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sed</a:t>
              </a:r>
              <a:r>
                <a:rPr lang="en-GB" sz="900">
                  <a:solidFill>
                    <a:srgbClr val="5E5E5E"/>
                  </a:solidFill>
                  <a:latin typeface="Roboto"/>
                  <a:ea typeface="Roboto"/>
                  <a:cs typeface="Roboto"/>
                  <a:sym typeface="Roboto"/>
                </a:rPr>
                <a:t> do </a:t>
              </a:r>
              <a:r>
                <a:rPr lang="en-GB" sz="900" err="1">
                  <a:solidFill>
                    <a:srgbClr val="5E5E5E"/>
                  </a:solidFill>
                  <a:latin typeface="Roboto"/>
                  <a:ea typeface="Roboto"/>
                  <a:cs typeface="Roboto"/>
                  <a:sym typeface="Roboto"/>
                </a:rPr>
                <a:t>eiusmod</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tempor</a:t>
              </a:r>
              <a:r>
                <a:rPr lang="en-GB" sz="900">
                  <a:solidFill>
                    <a:srgbClr val="5E5E5E"/>
                  </a:solidFill>
                  <a:latin typeface="Roboto"/>
                  <a:ea typeface="Roboto"/>
                  <a:cs typeface="Roboto"/>
                  <a:sym typeface="Roboto"/>
                </a:rPr>
                <a:t>. </a:t>
              </a:r>
              <a:endParaRPr sz="900">
                <a:solidFill>
                  <a:srgbClr val="5E5E5E"/>
                </a:solidFill>
                <a:latin typeface="Roboto"/>
                <a:ea typeface="Roboto"/>
                <a:cs typeface="Roboto"/>
                <a:sym typeface="Roboto"/>
              </a:endParaRPr>
            </a:p>
          </p:txBody>
        </p:sp>
        <p:cxnSp>
          <p:nvCxnSpPr>
            <p:cNvPr id="151" name="Google Shape;151;p28"/>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152" name="Google Shape;152;p28"/>
          <p:cNvGrpSpPr/>
          <p:nvPr/>
        </p:nvGrpSpPr>
        <p:grpSpPr>
          <a:xfrm>
            <a:off x="2286000" y="2295570"/>
            <a:ext cx="2286000" cy="2786719"/>
            <a:chOff x="0" y="2295575"/>
            <a:chExt cx="2286000" cy="2847950"/>
          </a:xfrm>
        </p:grpSpPr>
        <p:grpSp>
          <p:nvGrpSpPr>
            <p:cNvPr id="153" name="Google Shape;153;p28"/>
            <p:cNvGrpSpPr/>
            <p:nvPr/>
          </p:nvGrpSpPr>
          <p:grpSpPr>
            <a:xfrm>
              <a:off x="0" y="2295575"/>
              <a:ext cx="2286000" cy="2847950"/>
              <a:chOff x="0" y="2295575"/>
              <a:chExt cx="2286000" cy="2847950"/>
            </a:xfrm>
          </p:grpSpPr>
          <p:sp>
            <p:nvSpPr>
              <p:cNvPr id="154" name="Google Shape;154;p28"/>
              <p:cNvSpPr/>
              <p:nvPr/>
            </p:nvSpPr>
            <p:spPr>
              <a:xfrm>
                <a:off x="0" y="2823925"/>
                <a:ext cx="2286000" cy="2319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0" y="2295575"/>
                <a:ext cx="2286000" cy="5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57" name="Google Shape;157;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58" name="Google Shape;158;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cxnSp>
          <p:nvCxnSpPr>
            <p:cNvPr id="159" name="Google Shape;159;p28"/>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grpSp>
        <p:nvGrpSpPr>
          <p:cNvPr id="160" name="Google Shape;160;p28"/>
          <p:cNvGrpSpPr/>
          <p:nvPr/>
        </p:nvGrpSpPr>
        <p:grpSpPr>
          <a:xfrm>
            <a:off x="63325" y="2295530"/>
            <a:ext cx="2222678" cy="2786719"/>
            <a:chOff x="0" y="2295575"/>
            <a:chExt cx="2286000" cy="2847950"/>
          </a:xfrm>
        </p:grpSpPr>
        <p:grpSp>
          <p:nvGrpSpPr>
            <p:cNvPr id="161" name="Google Shape;161;p28"/>
            <p:cNvGrpSpPr/>
            <p:nvPr/>
          </p:nvGrpSpPr>
          <p:grpSpPr>
            <a:xfrm>
              <a:off x="0" y="2295575"/>
              <a:ext cx="2286000" cy="2847950"/>
              <a:chOff x="0" y="2295575"/>
              <a:chExt cx="2286000" cy="2847950"/>
            </a:xfrm>
          </p:grpSpPr>
          <p:sp>
            <p:nvSpPr>
              <p:cNvPr id="162" name="Google Shape;162;p28"/>
              <p:cNvSpPr/>
              <p:nvPr/>
            </p:nvSpPr>
            <p:spPr>
              <a:xfrm>
                <a:off x="0" y="2823925"/>
                <a:ext cx="2286000" cy="2319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0" y="2295575"/>
                <a:ext cx="2286000" cy="5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8"/>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65" name="Google Shape;165;p28"/>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66" name="Google Shape;166;p28"/>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cxnSp>
          <p:nvCxnSpPr>
            <p:cNvPr id="167" name="Google Shape;167;p28"/>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ptimistic Diagram 2">
  <p:cSld name="ONE_COLUMN_TEXT_1_1">
    <p:spTree>
      <p:nvGrpSpPr>
        <p:cNvPr id="1" name="Shape 168"/>
        <p:cNvGrpSpPr/>
        <p:nvPr/>
      </p:nvGrpSpPr>
      <p:grpSpPr>
        <a:xfrm>
          <a:off x="0" y="0"/>
          <a:ext cx="0" cy="0"/>
          <a:chOff x="0" y="0"/>
          <a:chExt cx="0" cy="0"/>
        </a:xfrm>
      </p:grpSpPr>
      <p:sp>
        <p:nvSpPr>
          <p:cNvPr id="169" name="Google Shape;169;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170" name="Google Shape;170;p29"/>
          <p:cNvGrpSpPr/>
          <p:nvPr/>
        </p:nvGrpSpPr>
        <p:grpSpPr>
          <a:xfrm>
            <a:off x="6858000" y="2295570"/>
            <a:ext cx="2222678" cy="2786719"/>
            <a:chOff x="0" y="2295575"/>
            <a:chExt cx="2286000" cy="2847950"/>
          </a:xfrm>
        </p:grpSpPr>
        <p:grpSp>
          <p:nvGrpSpPr>
            <p:cNvPr id="171" name="Google Shape;171;p29"/>
            <p:cNvGrpSpPr/>
            <p:nvPr/>
          </p:nvGrpSpPr>
          <p:grpSpPr>
            <a:xfrm>
              <a:off x="0" y="2295575"/>
              <a:ext cx="2286000" cy="2847950"/>
              <a:chOff x="0" y="2295575"/>
              <a:chExt cx="2286000" cy="2847950"/>
            </a:xfrm>
          </p:grpSpPr>
          <p:sp>
            <p:nvSpPr>
              <p:cNvPr id="172" name="Google Shape;172;p29"/>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75" name="Google Shape;175;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76" name="Google Shape;176;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a:t>
              </a:r>
              <a:r>
                <a:rPr lang="en-GB" sz="900" err="1">
                  <a:solidFill>
                    <a:srgbClr val="5E5E5E"/>
                  </a:solidFill>
                  <a:latin typeface="Roboto"/>
                  <a:ea typeface="Roboto"/>
                  <a:cs typeface="Roboto"/>
                  <a:sym typeface="Roboto"/>
                </a:rPr>
                <a:t>consectetur</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adipiscing</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elit</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sed</a:t>
              </a:r>
              <a:r>
                <a:rPr lang="en-GB" sz="900">
                  <a:solidFill>
                    <a:srgbClr val="5E5E5E"/>
                  </a:solidFill>
                  <a:latin typeface="Roboto"/>
                  <a:ea typeface="Roboto"/>
                  <a:cs typeface="Roboto"/>
                  <a:sym typeface="Roboto"/>
                </a:rPr>
                <a:t> do </a:t>
              </a:r>
              <a:r>
                <a:rPr lang="en-GB" sz="900" err="1">
                  <a:solidFill>
                    <a:srgbClr val="5E5E5E"/>
                  </a:solidFill>
                  <a:latin typeface="Roboto"/>
                  <a:ea typeface="Roboto"/>
                  <a:cs typeface="Roboto"/>
                  <a:sym typeface="Roboto"/>
                </a:rPr>
                <a:t>eiusmod</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tempor</a:t>
              </a:r>
              <a:r>
                <a:rPr lang="en-GB" sz="900">
                  <a:solidFill>
                    <a:srgbClr val="5E5E5E"/>
                  </a:solidFill>
                  <a:latin typeface="Roboto"/>
                  <a:ea typeface="Roboto"/>
                  <a:cs typeface="Roboto"/>
                  <a:sym typeface="Roboto"/>
                </a:rPr>
                <a:t>. </a:t>
              </a:r>
              <a:endParaRPr sz="900">
                <a:solidFill>
                  <a:srgbClr val="5E5E5E"/>
                </a:solidFill>
                <a:latin typeface="Roboto"/>
                <a:ea typeface="Roboto"/>
                <a:cs typeface="Roboto"/>
                <a:sym typeface="Roboto"/>
              </a:endParaRPr>
            </a:p>
          </p:txBody>
        </p:sp>
      </p:grpSp>
      <p:grpSp>
        <p:nvGrpSpPr>
          <p:cNvPr id="177" name="Google Shape;177;p29"/>
          <p:cNvGrpSpPr/>
          <p:nvPr/>
        </p:nvGrpSpPr>
        <p:grpSpPr>
          <a:xfrm>
            <a:off x="4572000" y="2295570"/>
            <a:ext cx="2286000" cy="2786719"/>
            <a:chOff x="0" y="2295575"/>
            <a:chExt cx="2286000" cy="2847950"/>
          </a:xfrm>
        </p:grpSpPr>
        <p:grpSp>
          <p:nvGrpSpPr>
            <p:cNvPr id="178" name="Google Shape;178;p29"/>
            <p:cNvGrpSpPr/>
            <p:nvPr/>
          </p:nvGrpSpPr>
          <p:grpSpPr>
            <a:xfrm>
              <a:off x="0" y="2295575"/>
              <a:ext cx="2286000" cy="2847950"/>
              <a:chOff x="0" y="2295575"/>
              <a:chExt cx="2286000" cy="2847950"/>
            </a:xfrm>
          </p:grpSpPr>
          <p:sp>
            <p:nvSpPr>
              <p:cNvPr id="179" name="Google Shape;179;p29"/>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182" name="Google Shape;182;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183" name="Google Shape;183;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a:t>
              </a:r>
              <a:r>
                <a:rPr lang="en-GB" sz="900" err="1">
                  <a:solidFill>
                    <a:srgbClr val="5E5E5E"/>
                  </a:solidFill>
                  <a:latin typeface="Roboto"/>
                  <a:ea typeface="Roboto"/>
                  <a:cs typeface="Roboto"/>
                  <a:sym typeface="Roboto"/>
                </a:rPr>
                <a:t>consectetur</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adipiscing</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elit</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sed</a:t>
              </a:r>
              <a:r>
                <a:rPr lang="en-GB" sz="900">
                  <a:solidFill>
                    <a:srgbClr val="5E5E5E"/>
                  </a:solidFill>
                  <a:latin typeface="Roboto"/>
                  <a:ea typeface="Roboto"/>
                  <a:cs typeface="Roboto"/>
                  <a:sym typeface="Roboto"/>
                </a:rPr>
                <a:t> do </a:t>
              </a:r>
              <a:r>
                <a:rPr lang="en-GB" sz="900" err="1">
                  <a:solidFill>
                    <a:srgbClr val="5E5E5E"/>
                  </a:solidFill>
                  <a:latin typeface="Roboto"/>
                  <a:ea typeface="Roboto"/>
                  <a:cs typeface="Roboto"/>
                  <a:sym typeface="Roboto"/>
                </a:rPr>
                <a:t>eiusmod</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tempor</a:t>
              </a:r>
              <a:r>
                <a:rPr lang="en-GB" sz="900">
                  <a:solidFill>
                    <a:srgbClr val="5E5E5E"/>
                  </a:solidFill>
                  <a:latin typeface="Roboto"/>
                  <a:ea typeface="Roboto"/>
                  <a:cs typeface="Roboto"/>
                  <a:sym typeface="Roboto"/>
                </a:rPr>
                <a:t>. </a:t>
              </a:r>
              <a:endParaRPr sz="900">
                <a:solidFill>
                  <a:srgbClr val="5E5E5E"/>
                </a:solidFill>
                <a:latin typeface="Roboto"/>
                <a:ea typeface="Roboto"/>
                <a:cs typeface="Roboto"/>
                <a:sym typeface="Roboto"/>
              </a:endParaRPr>
            </a:p>
          </p:txBody>
        </p:sp>
        <p:cxnSp>
          <p:nvCxnSpPr>
            <p:cNvPr id="184" name="Google Shape;184;p29"/>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185" name="Google Shape;185;p29"/>
          <p:cNvGrpSpPr/>
          <p:nvPr/>
        </p:nvGrpSpPr>
        <p:grpSpPr>
          <a:xfrm>
            <a:off x="2286000" y="2295570"/>
            <a:ext cx="2286000" cy="2786719"/>
            <a:chOff x="0" y="2295575"/>
            <a:chExt cx="2286000" cy="2847950"/>
          </a:xfrm>
        </p:grpSpPr>
        <p:grpSp>
          <p:nvGrpSpPr>
            <p:cNvPr id="186" name="Google Shape;186;p29"/>
            <p:cNvGrpSpPr/>
            <p:nvPr/>
          </p:nvGrpSpPr>
          <p:grpSpPr>
            <a:xfrm>
              <a:off x="0" y="2295575"/>
              <a:ext cx="2286000" cy="2847950"/>
              <a:chOff x="0" y="2295575"/>
              <a:chExt cx="2286000" cy="2847950"/>
            </a:xfrm>
          </p:grpSpPr>
          <p:sp>
            <p:nvSpPr>
              <p:cNvPr id="187" name="Google Shape;187;p29"/>
              <p:cNvSpPr/>
              <p:nvPr/>
            </p:nvSpPr>
            <p:spPr>
              <a:xfrm>
                <a:off x="0" y="2823925"/>
                <a:ext cx="2286000" cy="231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0" y="2295575"/>
                <a:ext cx="2286000" cy="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90" name="Google Shape;190;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91" name="Google Shape;191;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cxnSp>
          <p:nvCxnSpPr>
            <p:cNvPr id="192" name="Google Shape;192;p29"/>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grpSp>
        <p:nvGrpSpPr>
          <p:cNvPr id="193" name="Google Shape;193;p29"/>
          <p:cNvGrpSpPr/>
          <p:nvPr/>
        </p:nvGrpSpPr>
        <p:grpSpPr>
          <a:xfrm>
            <a:off x="63325" y="2295530"/>
            <a:ext cx="2222678" cy="2786719"/>
            <a:chOff x="0" y="2295575"/>
            <a:chExt cx="2286000" cy="2847950"/>
          </a:xfrm>
        </p:grpSpPr>
        <p:grpSp>
          <p:nvGrpSpPr>
            <p:cNvPr id="194" name="Google Shape;194;p29"/>
            <p:cNvGrpSpPr/>
            <p:nvPr/>
          </p:nvGrpSpPr>
          <p:grpSpPr>
            <a:xfrm>
              <a:off x="0" y="2295575"/>
              <a:ext cx="2286000" cy="2847950"/>
              <a:chOff x="0" y="2295575"/>
              <a:chExt cx="2286000" cy="2847950"/>
            </a:xfrm>
          </p:grpSpPr>
          <p:sp>
            <p:nvSpPr>
              <p:cNvPr id="195" name="Google Shape;195;p29"/>
              <p:cNvSpPr/>
              <p:nvPr/>
            </p:nvSpPr>
            <p:spPr>
              <a:xfrm>
                <a:off x="0" y="2823925"/>
                <a:ext cx="2286000" cy="231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0" y="2295575"/>
                <a:ext cx="2286000" cy="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29"/>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198" name="Google Shape;198;p29"/>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199" name="Google Shape;199;p29"/>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cxnSp>
          <p:nvCxnSpPr>
            <p:cNvPr id="200" name="Google Shape;200;p29"/>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servative Diagram 2">
  <p:cSld name="ONE_COLUMN_TEXT_1_1_1">
    <p:spTree>
      <p:nvGrpSpPr>
        <p:cNvPr id="1" name="Shape 201"/>
        <p:cNvGrpSpPr/>
        <p:nvPr/>
      </p:nvGrpSpPr>
      <p:grpSpPr>
        <a:xfrm>
          <a:off x="0" y="0"/>
          <a:ext cx="0" cy="0"/>
          <a:chOff x="0" y="0"/>
          <a:chExt cx="0" cy="0"/>
        </a:xfrm>
      </p:grpSpPr>
      <p:sp>
        <p:nvSpPr>
          <p:cNvPr id="202" name="Google Shape;202;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03" name="Google Shape;203;p30"/>
          <p:cNvGrpSpPr/>
          <p:nvPr/>
        </p:nvGrpSpPr>
        <p:grpSpPr>
          <a:xfrm>
            <a:off x="6858000" y="2295570"/>
            <a:ext cx="2222678" cy="2786719"/>
            <a:chOff x="0" y="2295575"/>
            <a:chExt cx="2286000" cy="2847950"/>
          </a:xfrm>
        </p:grpSpPr>
        <p:grpSp>
          <p:nvGrpSpPr>
            <p:cNvPr id="204" name="Google Shape;204;p30"/>
            <p:cNvGrpSpPr/>
            <p:nvPr/>
          </p:nvGrpSpPr>
          <p:grpSpPr>
            <a:xfrm>
              <a:off x="0" y="2295575"/>
              <a:ext cx="2286000" cy="2847950"/>
              <a:chOff x="0" y="2295575"/>
              <a:chExt cx="2286000" cy="2847950"/>
            </a:xfrm>
          </p:grpSpPr>
          <p:sp>
            <p:nvSpPr>
              <p:cNvPr id="205" name="Google Shape;205;p30"/>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208" name="Google Shape;208;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209" name="Google Shape;209;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a:t>
              </a:r>
              <a:r>
                <a:rPr lang="en-GB" sz="900" err="1">
                  <a:solidFill>
                    <a:srgbClr val="5E5E5E"/>
                  </a:solidFill>
                  <a:latin typeface="Roboto"/>
                  <a:ea typeface="Roboto"/>
                  <a:cs typeface="Roboto"/>
                  <a:sym typeface="Roboto"/>
                </a:rPr>
                <a:t>consectetur</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adipiscing</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elit</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sed</a:t>
              </a:r>
              <a:r>
                <a:rPr lang="en-GB" sz="900">
                  <a:solidFill>
                    <a:srgbClr val="5E5E5E"/>
                  </a:solidFill>
                  <a:latin typeface="Roboto"/>
                  <a:ea typeface="Roboto"/>
                  <a:cs typeface="Roboto"/>
                  <a:sym typeface="Roboto"/>
                </a:rPr>
                <a:t> do </a:t>
              </a:r>
              <a:r>
                <a:rPr lang="en-GB" sz="900" err="1">
                  <a:solidFill>
                    <a:srgbClr val="5E5E5E"/>
                  </a:solidFill>
                  <a:latin typeface="Roboto"/>
                  <a:ea typeface="Roboto"/>
                  <a:cs typeface="Roboto"/>
                  <a:sym typeface="Roboto"/>
                </a:rPr>
                <a:t>eiusmod</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tempor</a:t>
              </a:r>
              <a:r>
                <a:rPr lang="en-GB" sz="900">
                  <a:solidFill>
                    <a:srgbClr val="5E5E5E"/>
                  </a:solidFill>
                  <a:latin typeface="Roboto"/>
                  <a:ea typeface="Roboto"/>
                  <a:cs typeface="Roboto"/>
                  <a:sym typeface="Roboto"/>
                </a:rPr>
                <a:t>. </a:t>
              </a:r>
              <a:endParaRPr sz="900">
                <a:solidFill>
                  <a:srgbClr val="5E5E5E"/>
                </a:solidFill>
                <a:latin typeface="Roboto"/>
                <a:ea typeface="Roboto"/>
                <a:cs typeface="Roboto"/>
                <a:sym typeface="Roboto"/>
              </a:endParaRPr>
            </a:p>
          </p:txBody>
        </p:sp>
      </p:grpSp>
      <p:grpSp>
        <p:nvGrpSpPr>
          <p:cNvPr id="210" name="Google Shape;210;p30"/>
          <p:cNvGrpSpPr/>
          <p:nvPr/>
        </p:nvGrpSpPr>
        <p:grpSpPr>
          <a:xfrm>
            <a:off x="4572000" y="2295570"/>
            <a:ext cx="2286000" cy="2786719"/>
            <a:chOff x="0" y="2295575"/>
            <a:chExt cx="2286000" cy="2847950"/>
          </a:xfrm>
        </p:grpSpPr>
        <p:grpSp>
          <p:nvGrpSpPr>
            <p:cNvPr id="211" name="Google Shape;211;p30"/>
            <p:cNvGrpSpPr/>
            <p:nvPr/>
          </p:nvGrpSpPr>
          <p:grpSpPr>
            <a:xfrm>
              <a:off x="0" y="2295575"/>
              <a:ext cx="2286000" cy="2847950"/>
              <a:chOff x="0" y="2295575"/>
              <a:chExt cx="2286000" cy="2847950"/>
            </a:xfrm>
          </p:grpSpPr>
          <p:sp>
            <p:nvSpPr>
              <p:cNvPr id="212" name="Google Shape;212;p30"/>
              <p:cNvSpPr/>
              <p:nvPr/>
            </p:nvSpPr>
            <p:spPr>
              <a:xfrm>
                <a:off x="0" y="2823925"/>
                <a:ext cx="2286000" cy="231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0" y="2295575"/>
                <a:ext cx="2286000" cy="5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rgbClr val="5E5E5E"/>
                  </a:solidFill>
                  <a:latin typeface="Roboto"/>
                  <a:ea typeface="Roboto"/>
                  <a:cs typeface="Roboto"/>
                  <a:sym typeface="Roboto"/>
                </a:rPr>
                <a:t>20XX</a:t>
              </a:r>
              <a:endParaRPr sz="1100">
                <a:solidFill>
                  <a:srgbClr val="5E5E5E"/>
                </a:solidFill>
                <a:latin typeface="Roboto"/>
                <a:ea typeface="Roboto"/>
                <a:cs typeface="Roboto"/>
                <a:sym typeface="Roboto"/>
              </a:endParaRPr>
            </a:p>
          </p:txBody>
        </p:sp>
        <p:sp>
          <p:nvSpPr>
            <p:cNvPr id="215" name="Google Shape;215;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5E5E5E"/>
                  </a:solidFill>
                  <a:latin typeface="Roboto"/>
                  <a:ea typeface="Roboto"/>
                  <a:cs typeface="Roboto"/>
                  <a:sym typeface="Roboto"/>
                </a:rPr>
                <a:t>Vestibulum congue tempus</a:t>
              </a:r>
              <a:endParaRPr sz="1500" b="1">
                <a:solidFill>
                  <a:srgbClr val="5E5E5E"/>
                </a:solidFill>
                <a:latin typeface="Roboto"/>
                <a:ea typeface="Roboto"/>
                <a:cs typeface="Roboto"/>
                <a:sym typeface="Roboto"/>
              </a:endParaRPr>
            </a:p>
          </p:txBody>
        </p:sp>
        <p:sp>
          <p:nvSpPr>
            <p:cNvPr id="216" name="Google Shape;216;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5E5E5E"/>
                  </a:solidFill>
                  <a:latin typeface="Roboto"/>
                  <a:ea typeface="Roboto"/>
                  <a:cs typeface="Roboto"/>
                  <a:sym typeface="Roboto"/>
                </a:rPr>
                <a:t>Lorem ipsum dolor sit amet, </a:t>
              </a:r>
              <a:r>
                <a:rPr lang="en-GB" sz="900" err="1">
                  <a:solidFill>
                    <a:srgbClr val="5E5E5E"/>
                  </a:solidFill>
                  <a:latin typeface="Roboto"/>
                  <a:ea typeface="Roboto"/>
                  <a:cs typeface="Roboto"/>
                  <a:sym typeface="Roboto"/>
                </a:rPr>
                <a:t>consectetur</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adipiscing</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elit</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sed</a:t>
              </a:r>
              <a:r>
                <a:rPr lang="en-GB" sz="900">
                  <a:solidFill>
                    <a:srgbClr val="5E5E5E"/>
                  </a:solidFill>
                  <a:latin typeface="Roboto"/>
                  <a:ea typeface="Roboto"/>
                  <a:cs typeface="Roboto"/>
                  <a:sym typeface="Roboto"/>
                </a:rPr>
                <a:t> do </a:t>
              </a:r>
              <a:r>
                <a:rPr lang="en-GB" sz="900" err="1">
                  <a:solidFill>
                    <a:srgbClr val="5E5E5E"/>
                  </a:solidFill>
                  <a:latin typeface="Roboto"/>
                  <a:ea typeface="Roboto"/>
                  <a:cs typeface="Roboto"/>
                  <a:sym typeface="Roboto"/>
                </a:rPr>
                <a:t>eiusmod</a:t>
              </a:r>
              <a:r>
                <a:rPr lang="en-GB" sz="900">
                  <a:solidFill>
                    <a:srgbClr val="5E5E5E"/>
                  </a:solidFill>
                  <a:latin typeface="Roboto"/>
                  <a:ea typeface="Roboto"/>
                  <a:cs typeface="Roboto"/>
                  <a:sym typeface="Roboto"/>
                </a:rPr>
                <a:t> </a:t>
              </a:r>
              <a:r>
                <a:rPr lang="en-GB" sz="900" err="1">
                  <a:solidFill>
                    <a:srgbClr val="5E5E5E"/>
                  </a:solidFill>
                  <a:latin typeface="Roboto"/>
                  <a:ea typeface="Roboto"/>
                  <a:cs typeface="Roboto"/>
                  <a:sym typeface="Roboto"/>
                </a:rPr>
                <a:t>tempor</a:t>
              </a:r>
              <a:r>
                <a:rPr lang="en-GB" sz="900">
                  <a:solidFill>
                    <a:srgbClr val="5E5E5E"/>
                  </a:solidFill>
                  <a:latin typeface="Roboto"/>
                  <a:ea typeface="Roboto"/>
                  <a:cs typeface="Roboto"/>
                  <a:sym typeface="Roboto"/>
                </a:rPr>
                <a:t>. </a:t>
              </a:r>
              <a:endParaRPr sz="900">
                <a:solidFill>
                  <a:srgbClr val="5E5E5E"/>
                </a:solidFill>
                <a:latin typeface="Roboto"/>
                <a:ea typeface="Roboto"/>
                <a:cs typeface="Roboto"/>
                <a:sym typeface="Roboto"/>
              </a:endParaRPr>
            </a:p>
          </p:txBody>
        </p:sp>
        <p:cxnSp>
          <p:nvCxnSpPr>
            <p:cNvPr id="217" name="Google Shape;217;p30"/>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218" name="Google Shape;218;p30"/>
          <p:cNvGrpSpPr/>
          <p:nvPr/>
        </p:nvGrpSpPr>
        <p:grpSpPr>
          <a:xfrm>
            <a:off x="2286000" y="2295570"/>
            <a:ext cx="2286000" cy="2786719"/>
            <a:chOff x="0" y="2295575"/>
            <a:chExt cx="2286000" cy="2847950"/>
          </a:xfrm>
        </p:grpSpPr>
        <p:grpSp>
          <p:nvGrpSpPr>
            <p:cNvPr id="219" name="Google Shape;219;p30"/>
            <p:cNvGrpSpPr/>
            <p:nvPr/>
          </p:nvGrpSpPr>
          <p:grpSpPr>
            <a:xfrm>
              <a:off x="0" y="2295575"/>
              <a:ext cx="2286000" cy="2847950"/>
              <a:chOff x="0" y="2295575"/>
              <a:chExt cx="2286000" cy="2847950"/>
            </a:xfrm>
          </p:grpSpPr>
          <p:sp>
            <p:nvSpPr>
              <p:cNvPr id="220" name="Google Shape;220;p30"/>
              <p:cNvSpPr/>
              <p:nvPr/>
            </p:nvSpPr>
            <p:spPr>
              <a:xfrm>
                <a:off x="0" y="2823925"/>
                <a:ext cx="2286000" cy="231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0" y="2295575"/>
                <a:ext cx="2286000" cy="5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223" name="Google Shape;223;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224" name="Google Shape;224;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cxnSp>
          <p:nvCxnSpPr>
            <p:cNvPr id="225" name="Google Shape;225;p30"/>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grpSp>
        <p:nvGrpSpPr>
          <p:cNvPr id="226" name="Google Shape;226;p30"/>
          <p:cNvGrpSpPr/>
          <p:nvPr/>
        </p:nvGrpSpPr>
        <p:grpSpPr>
          <a:xfrm>
            <a:off x="63325" y="2295530"/>
            <a:ext cx="2222678" cy="2786719"/>
            <a:chOff x="0" y="2295575"/>
            <a:chExt cx="2286000" cy="2847950"/>
          </a:xfrm>
        </p:grpSpPr>
        <p:grpSp>
          <p:nvGrpSpPr>
            <p:cNvPr id="227" name="Google Shape;227;p30"/>
            <p:cNvGrpSpPr/>
            <p:nvPr/>
          </p:nvGrpSpPr>
          <p:grpSpPr>
            <a:xfrm>
              <a:off x="0" y="2295575"/>
              <a:ext cx="2286000" cy="2847950"/>
              <a:chOff x="0" y="2295575"/>
              <a:chExt cx="2286000" cy="2847950"/>
            </a:xfrm>
          </p:grpSpPr>
          <p:sp>
            <p:nvSpPr>
              <p:cNvPr id="228" name="Google Shape;228;p30"/>
              <p:cNvSpPr/>
              <p:nvPr/>
            </p:nvSpPr>
            <p:spPr>
              <a:xfrm>
                <a:off x="0" y="2823925"/>
                <a:ext cx="2286000" cy="231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0" y="2295575"/>
                <a:ext cx="2286000" cy="5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30"/>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100">
                  <a:solidFill>
                    <a:schemeClr val="dk2"/>
                  </a:solidFill>
                  <a:latin typeface="Roboto"/>
                  <a:ea typeface="Roboto"/>
                  <a:cs typeface="Roboto"/>
                  <a:sym typeface="Roboto"/>
                </a:rPr>
                <a:t>20XX</a:t>
              </a:r>
              <a:endParaRPr sz="1100">
                <a:solidFill>
                  <a:schemeClr val="dk2"/>
                </a:solidFill>
                <a:latin typeface="Roboto"/>
                <a:ea typeface="Roboto"/>
                <a:cs typeface="Roboto"/>
                <a:sym typeface="Roboto"/>
              </a:endParaRPr>
            </a:p>
          </p:txBody>
        </p:sp>
        <p:sp>
          <p:nvSpPr>
            <p:cNvPr id="231" name="Google Shape;231;p30"/>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Vestibulum congue tempus</a:t>
              </a:r>
              <a:endParaRPr sz="1500" b="1">
                <a:solidFill>
                  <a:srgbClr val="FFFFFF"/>
                </a:solidFill>
                <a:latin typeface="Roboto"/>
                <a:ea typeface="Roboto"/>
                <a:cs typeface="Roboto"/>
                <a:sym typeface="Roboto"/>
              </a:endParaRPr>
            </a:p>
          </p:txBody>
        </p:sp>
        <p:sp>
          <p:nvSpPr>
            <p:cNvPr id="232" name="Google Shape;232;p30"/>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900">
                  <a:solidFill>
                    <a:srgbClr val="FFFFFF"/>
                  </a:solidFill>
                  <a:latin typeface="Roboto"/>
                  <a:ea typeface="Roboto"/>
                  <a:cs typeface="Roboto"/>
                  <a:sym typeface="Roboto"/>
                </a:rPr>
                <a:t>Lorem ipsum dolor sit amet, </a:t>
              </a:r>
              <a:r>
                <a:rPr lang="en-GB" sz="900" err="1">
                  <a:solidFill>
                    <a:srgbClr val="FFFFFF"/>
                  </a:solidFill>
                  <a:latin typeface="Roboto"/>
                  <a:ea typeface="Roboto"/>
                  <a:cs typeface="Roboto"/>
                  <a:sym typeface="Roboto"/>
                </a:rPr>
                <a:t>consectetur</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adipiscing</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elit</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sed</a:t>
              </a:r>
              <a:r>
                <a:rPr lang="en-GB" sz="900">
                  <a:solidFill>
                    <a:srgbClr val="FFFFFF"/>
                  </a:solidFill>
                  <a:latin typeface="Roboto"/>
                  <a:ea typeface="Roboto"/>
                  <a:cs typeface="Roboto"/>
                  <a:sym typeface="Roboto"/>
                </a:rPr>
                <a:t> do </a:t>
              </a:r>
              <a:r>
                <a:rPr lang="en-GB" sz="900" err="1">
                  <a:solidFill>
                    <a:srgbClr val="FFFFFF"/>
                  </a:solidFill>
                  <a:latin typeface="Roboto"/>
                  <a:ea typeface="Roboto"/>
                  <a:cs typeface="Roboto"/>
                  <a:sym typeface="Roboto"/>
                </a:rPr>
                <a:t>eiusmod</a:t>
              </a:r>
              <a:r>
                <a:rPr lang="en-GB" sz="900">
                  <a:solidFill>
                    <a:srgbClr val="FFFFFF"/>
                  </a:solidFill>
                  <a:latin typeface="Roboto"/>
                  <a:ea typeface="Roboto"/>
                  <a:cs typeface="Roboto"/>
                  <a:sym typeface="Roboto"/>
                </a:rPr>
                <a:t> </a:t>
              </a:r>
              <a:r>
                <a:rPr lang="en-GB" sz="900" err="1">
                  <a:solidFill>
                    <a:srgbClr val="FFFFFF"/>
                  </a:solidFill>
                  <a:latin typeface="Roboto"/>
                  <a:ea typeface="Roboto"/>
                  <a:cs typeface="Roboto"/>
                  <a:sym typeface="Roboto"/>
                </a:rPr>
                <a:t>tempor</a:t>
              </a:r>
              <a:r>
                <a:rPr lang="en-GB"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cxnSp>
          <p:nvCxnSpPr>
            <p:cNvPr id="233" name="Google Shape;233;p30"/>
            <p:cNvCxnSpPr/>
            <p:nvPr/>
          </p:nvCxnSpPr>
          <p:spPr>
            <a:xfrm>
              <a:off x="2286000" y="2295575"/>
              <a:ext cx="0" cy="2837400"/>
            </a:xfrm>
            <a:prstGeom prst="straightConnector1">
              <a:avLst/>
            </a:prstGeom>
            <a:noFill/>
            <a:ln w="9525" cap="flat" cmpd="sng">
              <a:solidFill>
                <a:schemeClr val="accent3"/>
              </a:solidFill>
              <a:prstDash val="dot"/>
              <a:round/>
              <a:headEnd type="none" w="sm" len="sm"/>
              <a:tailEnd type="none" w="sm" len="sm"/>
            </a:ln>
          </p:spPr>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ptimistic main point">
  <p:cSld name="MAIN_POINT">
    <p:bg>
      <p:bgPr>
        <a:solidFill>
          <a:schemeClr val="accent3"/>
        </a:solidFill>
        <a:effectLst/>
      </p:bgPr>
    </p:bg>
    <p:spTree>
      <p:nvGrpSpPr>
        <p:cNvPr id="1" name="Shape 234"/>
        <p:cNvGrpSpPr/>
        <p:nvPr/>
      </p:nvGrpSpPr>
      <p:grpSpPr>
        <a:xfrm>
          <a:off x="0" y="0"/>
          <a:ext cx="0" cy="0"/>
          <a:chOff x="0" y="0"/>
          <a:chExt cx="0" cy="0"/>
        </a:xfrm>
      </p:grpSpPr>
      <p:sp>
        <p:nvSpPr>
          <p:cNvPr id="235" name="Google Shape;235;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236" name="Google Shape;236;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3925" y="677525"/>
            <a:ext cx="1529700" cy="1526400"/>
          </a:xfrm>
          <a:prstGeom prst="ellipse">
            <a:avLst/>
          </a:prstGeom>
          <a:noFill/>
          <a:ln>
            <a:noFill/>
          </a:ln>
        </p:spPr>
      </p:pic>
      <p:cxnSp>
        <p:nvCxnSpPr>
          <p:cNvPr id="237" name="Google Shape;237;p31"/>
          <p:cNvCxnSpPr/>
          <p:nvPr/>
        </p:nvCxnSpPr>
        <p:spPr>
          <a:xfrm>
            <a:off x="2691950" y="3343472"/>
            <a:ext cx="2134500" cy="0"/>
          </a:xfrm>
          <a:prstGeom prst="straightConnector1">
            <a:avLst/>
          </a:prstGeom>
          <a:noFill/>
          <a:ln w="9525" cap="flat" cmpd="sng">
            <a:solidFill>
              <a:schemeClr val="accent1"/>
            </a:solidFill>
            <a:prstDash val="solid"/>
            <a:round/>
            <a:headEnd type="none" w="med" len="med"/>
            <a:tailEnd type="none" w="med" len="med"/>
          </a:ln>
        </p:spPr>
      </p:cxnSp>
      <p:sp>
        <p:nvSpPr>
          <p:cNvPr id="238" name="Google Shape;238;p31"/>
          <p:cNvSpPr txBox="1"/>
          <p:nvPr/>
        </p:nvSpPr>
        <p:spPr>
          <a:xfrm>
            <a:off x="631100" y="1739375"/>
            <a:ext cx="55107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700" b="1">
                <a:solidFill>
                  <a:schemeClr val="dk1"/>
                </a:solidFill>
                <a:latin typeface="Avenir"/>
                <a:ea typeface="Avenir"/>
                <a:cs typeface="Avenir"/>
                <a:sym typeface="Avenir"/>
              </a:rPr>
              <a:t>This is a section title or big idea</a:t>
            </a:r>
            <a:endParaRPr sz="4700" b="1">
              <a:solidFill>
                <a:schemeClr val="dk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layful main point">
  <p:cSld name="MAIN_POINT_1">
    <p:bg>
      <p:bgPr>
        <a:solidFill>
          <a:schemeClr val="lt2"/>
        </a:solidFill>
        <a:effectLst/>
      </p:bgPr>
    </p:bg>
    <p:spTree>
      <p:nvGrpSpPr>
        <p:cNvPr id="1" name="Shape 239"/>
        <p:cNvGrpSpPr/>
        <p:nvPr/>
      </p:nvGrpSpPr>
      <p:grpSpPr>
        <a:xfrm>
          <a:off x="0" y="0"/>
          <a:ext cx="0" cy="0"/>
          <a:chOff x="0" y="0"/>
          <a:chExt cx="0" cy="0"/>
        </a:xfrm>
      </p:grpSpPr>
      <p:sp>
        <p:nvSpPr>
          <p:cNvPr id="240" name="Google Shape;240;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241" name="Google Shape;241;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3925" y="677525"/>
            <a:ext cx="1529700" cy="1526400"/>
          </a:xfrm>
          <a:prstGeom prst="ellipse">
            <a:avLst/>
          </a:prstGeom>
          <a:noFill/>
          <a:ln>
            <a:noFill/>
          </a:ln>
        </p:spPr>
      </p:pic>
      <p:cxnSp>
        <p:nvCxnSpPr>
          <p:cNvPr id="242" name="Google Shape;242;p32"/>
          <p:cNvCxnSpPr/>
          <p:nvPr/>
        </p:nvCxnSpPr>
        <p:spPr>
          <a:xfrm>
            <a:off x="2691950" y="3343472"/>
            <a:ext cx="2134500" cy="0"/>
          </a:xfrm>
          <a:prstGeom prst="straightConnector1">
            <a:avLst/>
          </a:prstGeom>
          <a:noFill/>
          <a:ln w="9525" cap="flat" cmpd="sng">
            <a:solidFill>
              <a:schemeClr val="accent1"/>
            </a:solidFill>
            <a:prstDash val="solid"/>
            <a:round/>
            <a:headEnd type="none" w="med" len="med"/>
            <a:tailEnd type="none" w="med" len="med"/>
          </a:ln>
        </p:spPr>
      </p:cxnSp>
      <p:sp>
        <p:nvSpPr>
          <p:cNvPr id="243" name="Google Shape;243;p32"/>
          <p:cNvSpPr txBox="1"/>
          <p:nvPr/>
        </p:nvSpPr>
        <p:spPr>
          <a:xfrm>
            <a:off x="631100" y="1739375"/>
            <a:ext cx="55107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700" b="1">
                <a:solidFill>
                  <a:schemeClr val="lt1"/>
                </a:solidFill>
                <a:latin typeface="Avenir"/>
                <a:ea typeface="Avenir"/>
                <a:cs typeface="Avenir"/>
                <a:sym typeface="Avenir"/>
              </a:rPr>
              <a:t>This is a section title or big idea</a:t>
            </a:r>
            <a:endParaRPr sz="47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servative main point">
  <p:cSld name="MAIN_POINT_1_1">
    <p:bg>
      <p:bgPr>
        <a:solidFill>
          <a:schemeClr val="accent2"/>
        </a:solidFill>
        <a:effectLst/>
      </p:bgPr>
    </p:bg>
    <p:spTree>
      <p:nvGrpSpPr>
        <p:cNvPr id="1" name="Shape 244"/>
        <p:cNvGrpSpPr/>
        <p:nvPr/>
      </p:nvGrpSpPr>
      <p:grpSpPr>
        <a:xfrm>
          <a:off x="0" y="0"/>
          <a:ext cx="0" cy="0"/>
          <a:chOff x="0" y="0"/>
          <a:chExt cx="0" cy="0"/>
        </a:xfrm>
      </p:grpSpPr>
      <p:sp>
        <p:nvSpPr>
          <p:cNvPr id="245" name="Google Shape;245;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246" name="Google Shape;246;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83925" y="677525"/>
            <a:ext cx="1529700" cy="1526400"/>
          </a:xfrm>
          <a:prstGeom prst="ellipse">
            <a:avLst/>
          </a:prstGeom>
          <a:noFill/>
          <a:ln>
            <a:noFill/>
          </a:ln>
        </p:spPr>
      </p:pic>
      <p:cxnSp>
        <p:nvCxnSpPr>
          <p:cNvPr id="247" name="Google Shape;247;p33"/>
          <p:cNvCxnSpPr/>
          <p:nvPr/>
        </p:nvCxnSpPr>
        <p:spPr>
          <a:xfrm>
            <a:off x="2691950" y="3343472"/>
            <a:ext cx="2134500" cy="0"/>
          </a:xfrm>
          <a:prstGeom prst="straightConnector1">
            <a:avLst/>
          </a:prstGeom>
          <a:noFill/>
          <a:ln w="9525" cap="flat" cmpd="sng">
            <a:solidFill>
              <a:schemeClr val="accent1"/>
            </a:solidFill>
            <a:prstDash val="solid"/>
            <a:round/>
            <a:headEnd type="none" w="med" len="med"/>
            <a:tailEnd type="none" w="med" len="med"/>
          </a:ln>
        </p:spPr>
      </p:cxnSp>
      <p:sp>
        <p:nvSpPr>
          <p:cNvPr id="248" name="Google Shape;248;p33"/>
          <p:cNvSpPr txBox="1"/>
          <p:nvPr/>
        </p:nvSpPr>
        <p:spPr>
          <a:xfrm>
            <a:off x="631100" y="1739375"/>
            <a:ext cx="55107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700" b="1">
                <a:solidFill>
                  <a:schemeClr val="lt1"/>
                </a:solidFill>
                <a:latin typeface="Avenir"/>
                <a:ea typeface="Avenir"/>
                <a:cs typeface="Avenir"/>
                <a:sym typeface="Avenir"/>
              </a:rPr>
              <a:t>This is a section title or big idea</a:t>
            </a:r>
            <a:endParaRPr sz="4700" b="1">
              <a:solidFill>
                <a:schemeClr val="lt1"/>
              </a:solidFill>
              <a:latin typeface="Avenir"/>
              <a:ea typeface="Avenir"/>
              <a:cs typeface="Avenir"/>
              <a:sym typeface="Avenir"/>
            </a:endParaRPr>
          </a:p>
          <a:p>
            <a:pPr marL="0" lvl="0" indent="0" algn="l" rtl="0">
              <a:spcBef>
                <a:spcPts val="0"/>
              </a:spcBef>
              <a:spcAft>
                <a:spcPts val="0"/>
              </a:spcAft>
              <a:buNone/>
            </a:pPr>
            <a:endParaRPr sz="1700">
              <a:latin typeface="Avenir"/>
              <a:ea typeface="Avenir"/>
              <a:cs typeface="Avenir"/>
              <a:sym typeface="Aveni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ptimistic content slide">
  <p:cSld name="CUSTOM">
    <p:spTree>
      <p:nvGrpSpPr>
        <p:cNvPr id="1" name="Shape 249"/>
        <p:cNvGrpSpPr/>
        <p:nvPr/>
      </p:nvGrpSpPr>
      <p:grpSpPr>
        <a:xfrm>
          <a:off x="0" y="0"/>
          <a:ext cx="0" cy="0"/>
          <a:chOff x="0" y="0"/>
          <a:chExt cx="0" cy="0"/>
        </a:xfrm>
      </p:grpSpPr>
      <p:sp>
        <p:nvSpPr>
          <p:cNvPr id="250" name="Google Shape;250;p34"/>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dk1"/>
                </a:solidFill>
                <a:latin typeface="Avenir"/>
                <a:ea typeface="Avenir"/>
                <a:cs typeface="Avenir"/>
                <a:sym typeface="Avenir"/>
              </a:rPr>
              <a:t>Title</a:t>
            </a:r>
            <a:endParaRPr sz="3000">
              <a:solidFill>
                <a:schemeClr val="dk1"/>
              </a:solidFill>
              <a:latin typeface="Avenir"/>
              <a:ea typeface="Avenir"/>
              <a:cs typeface="Avenir"/>
              <a:sym typeface="Avenir"/>
            </a:endParaRPr>
          </a:p>
        </p:txBody>
      </p:sp>
      <p:sp>
        <p:nvSpPr>
          <p:cNvPr id="251" name="Google Shape;251;p34"/>
          <p:cNvSpPr txBox="1"/>
          <p:nvPr/>
        </p:nvSpPr>
        <p:spPr>
          <a:xfrm>
            <a:off x="631100" y="151077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More content</a:t>
            </a:r>
            <a:endParaRPr sz="1700">
              <a:latin typeface="Avenir"/>
              <a:ea typeface="Avenir"/>
              <a:cs typeface="Avenir"/>
              <a:sym typeface="Avenir"/>
            </a:endParaRPr>
          </a:p>
        </p:txBody>
      </p:sp>
      <p:sp>
        <p:nvSpPr>
          <p:cNvPr id="252" name="Google Shape;252;p34"/>
          <p:cNvSpPr txBox="1"/>
          <p:nvPr/>
        </p:nvSpPr>
        <p:spPr>
          <a:xfrm>
            <a:off x="631100" y="2524400"/>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More content</a:t>
            </a:r>
            <a:endParaRPr sz="1700">
              <a:latin typeface="Avenir"/>
              <a:ea typeface="Avenir"/>
              <a:cs typeface="Avenir"/>
              <a:sym typeface="Avenir"/>
            </a:endParaRPr>
          </a:p>
        </p:txBody>
      </p:sp>
      <p:sp>
        <p:nvSpPr>
          <p:cNvPr id="253" name="Google Shape;253;p34"/>
          <p:cNvSpPr txBox="1"/>
          <p:nvPr/>
        </p:nvSpPr>
        <p:spPr>
          <a:xfrm>
            <a:off x="631100" y="353802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0"/>
              </a:spcBef>
              <a:spcAft>
                <a:spcPts val="0"/>
              </a:spcAft>
              <a:buNone/>
            </a:pPr>
            <a:r>
              <a:rPr lang="en-GB" sz="1700">
                <a:latin typeface="Avenir"/>
                <a:ea typeface="Avenir"/>
                <a:cs typeface="Avenir"/>
                <a:sym typeface="Avenir"/>
              </a:rPr>
              <a:t>More content</a:t>
            </a:r>
            <a:endParaRPr sz="1700">
              <a:latin typeface="Avenir"/>
              <a:ea typeface="Avenir"/>
              <a:cs typeface="Avenir"/>
              <a:sym typeface="Avenir"/>
            </a:endParaRPr>
          </a:p>
        </p:txBody>
      </p:sp>
      <p:cxnSp>
        <p:nvCxnSpPr>
          <p:cNvPr id="254" name="Google Shape;254;p34"/>
          <p:cNvCxnSpPr/>
          <p:nvPr/>
        </p:nvCxnSpPr>
        <p:spPr>
          <a:xfrm>
            <a:off x="728550" y="2451875"/>
            <a:ext cx="2736600" cy="0"/>
          </a:xfrm>
          <a:prstGeom prst="straightConnector1">
            <a:avLst/>
          </a:prstGeom>
          <a:noFill/>
          <a:ln w="9525" cap="flat" cmpd="sng">
            <a:solidFill>
              <a:schemeClr val="accent1"/>
            </a:solidFill>
            <a:prstDash val="solid"/>
            <a:round/>
            <a:headEnd type="none" w="med" len="med"/>
            <a:tailEnd type="none" w="med" len="med"/>
          </a:ln>
        </p:spPr>
      </p:cxnSp>
      <p:cxnSp>
        <p:nvCxnSpPr>
          <p:cNvPr id="255" name="Google Shape;255;p34"/>
          <p:cNvCxnSpPr/>
          <p:nvPr/>
        </p:nvCxnSpPr>
        <p:spPr>
          <a:xfrm>
            <a:off x="728550" y="3465500"/>
            <a:ext cx="2736600" cy="0"/>
          </a:xfrm>
          <a:prstGeom prst="straightConnector1">
            <a:avLst/>
          </a:prstGeom>
          <a:noFill/>
          <a:ln w="9525" cap="flat" cmpd="sng">
            <a:solidFill>
              <a:schemeClr val="accent1"/>
            </a:solidFill>
            <a:prstDash val="solid"/>
            <a:round/>
            <a:headEnd type="none" w="med" len="med"/>
            <a:tailEnd type="none" w="med" len="med"/>
          </a:ln>
        </p:spPr>
      </p:cxnSp>
      <p:sp>
        <p:nvSpPr>
          <p:cNvPr id="256" name="Google Shape;256;p34"/>
          <p:cNvSpPr/>
          <p:nvPr/>
        </p:nvSpPr>
        <p:spPr>
          <a:xfrm>
            <a:off x="4636800" y="80700"/>
            <a:ext cx="4426500" cy="498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txBox="1">
            <a:spLocks noGrp="1"/>
          </p:cNvSpPr>
          <p:nvPr>
            <p:ph type="body" idx="1"/>
          </p:nvPr>
        </p:nvSpPr>
        <p:spPr>
          <a:xfrm>
            <a:off x="4863300" y="1174225"/>
            <a:ext cx="3837000" cy="3168900"/>
          </a:xfrm>
          <a:prstGeom prst="rect">
            <a:avLst/>
          </a:prstGeom>
        </p:spPr>
        <p:txBody>
          <a:bodyPr spcFirstLastPara="1" wrap="square" lIns="91425" tIns="91425" rIns="91425" bIns="91425" anchor="ctr" anchorCtr="0">
            <a:normAutofit/>
          </a:bodyPr>
          <a:lstStyle>
            <a:lvl1pPr marL="457200" lvl="0" indent="-336550">
              <a:spcBef>
                <a:spcPts val="0"/>
              </a:spcBef>
              <a:spcAft>
                <a:spcPts val="0"/>
              </a:spcAft>
              <a:buClr>
                <a:schemeClr val="dk2"/>
              </a:buClr>
              <a:buSzPts val="1700"/>
              <a:buChar char="●"/>
              <a:defRPr sz="17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0"/>
              </a:spcBef>
              <a:spcAft>
                <a:spcPts val="0"/>
              </a:spcAft>
              <a:buClr>
                <a:schemeClr val="dk2"/>
              </a:buClr>
              <a:buSzPts val="1400"/>
              <a:buChar char="■"/>
              <a:defRPr>
                <a:solidFill>
                  <a:schemeClr val="dk2"/>
                </a:solidFill>
              </a:defRPr>
            </a:lvl3pPr>
            <a:lvl4pPr marL="1828800" lvl="3" indent="-317500">
              <a:spcBef>
                <a:spcPts val="0"/>
              </a:spcBef>
              <a:spcAft>
                <a:spcPts val="0"/>
              </a:spcAft>
              <a:buClr>
                <a:schemeClr val="dk2"/>
              </a:buClr>
              <a:buSzPts val="1400"/>
              <a:buChar char="●"/>
              <a:defRPr>
                <a:solidFill>
                  <a:schemeClr val="dk2"/>
                </a:solidFill>
              </a:defRPr>
            </a:lvl4pPr>
            <a:lvl5pPr marL="2286000" lvl="4" indent="-317500">
              <a:spcBef>
                <a:spcPts val="0"/>
              </a:spcBef>
              <a:spcAft>
                <a:spcPts val="0"/>
              </a:spcAft>
              <a:buClr>
                <a:schemeClr val="dk2"/>
              </a:buClr>
              <a:buSzPts val="1400"/>
              <a:buChar char="○"/>
              <a:defRPr>
                <a:solidFill>
                  <a:schemeClr val="dk2"/>
                </a:solidFill>
              </a:defRPr>
            </a:lvl5pPr>
            <a:lvl6pPr marL="2743200" lvl="5" indent="-317500">
              <a:spcBef>
                <a:spcPts val="0"/>
              </a:spcBef>
              <a:spcAft>
                <a:spcPts val="0"/>
              </a:spcAft>
              <a:buClr>
                <a:schemeClr val="dk2"/>
              </a:buClr>
              <a:buSzPts val="1400"/>
              <a:buChar char="■"/>
              <a:defRPr>
                <a:solidFill>
                  <a:schemeClr val="dk2"/>
                </a:solidFill>
              </a:defRPr>
            </a:lvl6pPr>
            <a:lvl7pPr marL="3200400" lvl="6" indent="-317500">
              <a:spcBef>
                <a:spcPts val="0"/>
              </a:spcBef>
              <a:spcAft>
                <a:spcPts val="0"/>
              </a:spcAft>
              <a:buClr>
                <a:schemeClr val="dk2"/>
              </a:buClr>
              <a:buSzPts val="1400"/>
              <a:buChar char="●"/>
              <a:defRPr>
                <a:solidFill>
                  <a:schemeClr val="dk2"/>
                </a:solidFill>
              </a:defRPr>
            </a:lvl7pPr>
            <a:lvl8pPr marL="3657600" lvl="7" indent="-317500">
              <a:spcBef>
                <a:spcPts val="0"/>
              </a:spcBef>
              <a:spcAft>
                <a:spcPts val="0"/>
              </a:spcAft>
              <a:buClr>
                <a:schemeClr val="dk2"/>
              </a:buClr>
              <a:buSzPts val="1400"/>
              <a:buChar char="○"/>
              <a:defRPr>
                <a:solidFill>
                  <a:schemeClr val="dk2"/>
                </a:solidFill>
              </a:defRPr>
            </a:lvl8pPr>
            <a:lvl9pPr marL="4114800" lvl="8" indent="-31750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ptimistic content pop-out">
  <p:cSld name="CUSTOM_2">
    <p:spTree>
      <p:nvGrpSpPr>
        <p:cNvPr id="1" name="Shape 258"/>
        <p:cNvGrpSpPr/>
        <p:nvPr/>
      </p:nvGrpSpPr>
      <p:grpSpPr>
        <a:xfrm>
          <a:off x="0" y="0"/>
          <a:ext cx="0" cy="0"/>
          <a:chOff x="0" y="0"/>
          <a:chExt cx="0" cy="0"/>
        </a:xfrm>
      </p:grpSpPr>
      <p:sp>
        <p:nvSpPr>
          <p:cNvPr id="259" name="Google Shape;259;p35"/>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dk1"/>
                </a:solidFill>
                <a:latin typeface="Avenir"/>
                <a:ea typeface="Avenir"/>
                <a:cs typeface="Avenir"/>
                <a:sym typeface="Avenir"/>
              </a:rPr>
              <a:t>Title</a:t>
            </a:r>
            <a:endParaRPr sz="3000">
              <a:solidFill>
                <a:schemeClr val="dk1"/>
              </a:solidFill>
              <a:latin typeface="Avenir"/>
              <a:ea typeface="Avenir"/>
              <a:cs typeface="Avenir"/>
              <a:sym typeface="Avenir"/>
            </a:endParaRPr>
          </a:p>
        </p:txBody>
      </p:sp>
      <p:sp>
        <p:nvSpPr>
          <p:cNvPr id="260" name="Google Shape;260;p35"/>
          <p:cNvSpPr txBox="1"/>
          <p:nvPr/>
        </p:nvSpPr>
        <p:spPr>
          <a:xfrm>
            <a:off x="631100" y="1510775"/>
            <a:ext cx="3256200" cy="29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1000"/>
              </a:spcBef>
              <a:spcAft>
                <a:spcPts val="0"/>
              </a:spcAft>
              <a:buNone/>
            </a:pPr>
            <a:r>
              <a:rPr lang="en-GB" sz="1700">
                <a:solidFill>
                  <a:schemeClr val="dk2"/>
                </a:solidFill>
                <a:latin typeface="Avenir"/>
                <a:ea typeface="Avenir"/>
                <a:cs typeface="Avenir"/>
                <a:sym typeface="Avenir"/>
              </a:rPr>
              <a:t>Lorem ipsum dolor sit amet, </a:t>
            </a:r>
            <a:r>
              <a:rPr lang="en-GB" sz="1700" err="1">
                <a:solidFill>
                  <a:schemeClr val="dk2"/>
                </a:solidFill>
                <a:latin typeface="Avenir"/>
                <a:ea typeface="Avenir"/>
                <a:cs typeface="Avenir"/>
                <a:sym typeface="Avenir"/>
              </a:rPr>
              <a:t>consectetur</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adipiscing</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elit</a:t>
            </a:r>
            <a:r>
              <a:rPr lang="en-GB" sz="1700">
                <a:solidFill>
                  <a:schemeClr val="dk2"/>
                </a:solidFill>
                <a:latin typeface="Avenir"/>
                <a:ea typeface="Avenir"/>
                <a:cs typeface="Avenir"/>
                <a:sym typeface="Avenir"/>
              </a:rPr>
              <a:t>. Sed </a:t>
            </a:r>
            <a:r>
              <a:rPr lang="en-GB" sz="1700" err="1">
                <a:solidFill>
                  <a:schemeClr val="dk2"/>
                </a:solidFill>
                <a:latin typeface="Avenir"/>
                <a:ea typeface="Avenir"/>
                <a:cs typeface="Avenir"/>
                <a:sym typeface="Avenir"/>
              </a:rPr>
              <a:t>imperdiet</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felis</a:t>
            </a:r>
            <a:r>
              <a:rPr lang="en-GB" sz="1700">
                <a:solidFill>
                  <a:schemeClr val="dk2"/>
                </a:solidFill>
                <a:latin typeface="Avenir"/>
                <a:ea typeface="Avenir"/>
                <a:cs typeface="Avenir"/>
                <a:sym typeface="Avenir"/>
              </a:rPr>
              <a:t> in </a:t>
            </a:r>
            <a:r>
              <a:rPr lang="en-GB" sz="1700" err="1">
                <a:solidFill>
                  <a:schemeClr val="dk2"/>
                </a:solidFill>
                <a:latin typeface="Avenir"/>
                <a:ea typeface="Avenir"/>
                <a:cs typeface="Avenir"/>
                <a:sym typeface="Avenir"/>
              </a:rPr>
              <a:t>turpis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tristique</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interdum</a:t>
            </a:r>
            <a:r>
              <a:rPr lang="en-GB" sz="1700">
                <a:solidFill>
                  <a:schemeClr val="dk2"/>
                </a:solidFill>
                <a:latin typeface="Avenir"/>
                <a:ea typeface="Avenir"/>
                <a:cs typeface="Avenir"/>
                <a:sym typeface="Avenir"/>
              </a:rPr>
              <a:t>. Nunc </a:t>
            </a:r>
            <a:r>
              <a:rPr lang="en-GB" sz="1700" err="1">
                <a:solidFill>
                  <a:schemeClr val="dk2"/>
                </a:solidFill>
                <a:latin typeface="Avenir"/>
                <a:ea typeface="Avenir"/>
                <a:cs typeface="Avenir"/>
                <a:sym typeface="Avenir"/>
              </a:rPr>
              <a:t>accumsan</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sem</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quam</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eget</a:t>
            </a:r>
            <a:r>
              <a:rPr lang="en-GB" sz="1700">
                <a:solidFill>
                  <a:schemeClr val="dk2"/>
                </a:solidFill>
                <a:latin typeface="Avenir"/>
                <a:ea typeface="Avenir"/>
                <a:cs typeface="Avenir"/>
                <a:sym typeface="Avenir"/>
              </a:rPr>
              <a:t> lacinia eros </a:t>
            </a:r>
            <a:r>
              <a:rPr lang="en-GB" sz="1700" err="1">
                <a:solidFill>
                  <a:schemeClr val="dk2"/>
                </a:solidFill>
                <a:latin typeface="Avenir"/>
                <a:ea typeface="Avenir"/>
                <a:cs typeface="Avenir"/>
                <a:sym typeface="Avenir"/>
              </a:rPr>
              <a:t>vehicula</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eget</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Orci</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varius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natoque</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penatibus</a:t>
            </a:r>
            <a:r>
              <a:rPr lang="en-GB" sz="1700">
                <a:solidFill>
                  <a:schemeClr val="dk2"/>
                </a:solidFill>
                <a:latin typeface="Avenir"/>
                <a:ea typeface="Avenir"/>
                <a:cs typeface="Avenir"/>
                <a:sym typeface="Avenir"/>
              </a:rPr>
              <a:t> et </a:t>
            </a:r>
            <a:r>
              <a:rPr lang="en-GB" sz="1700" err="1">
                <a:solidFill>
                  <a:schemeClr val="dk2"/>
                </a:solidFill>
                <a:latin typeface="Avenir"/>
                <a:ea typeface="Avenir"/>
                <a:cs typeface="Avenir"/>
                <a:sym typeface="Avenir"/>
              </a:rPr>
              <a:t>magnis</a:t>
            </a:r>
            <a:r>
              <a:rPr lang="en-GB" sz="1700">
                <a:solidFill>
                  <a:schemeClr val="dk2"/>
                </a:solidFill>
                <a:latin typeface="Avenir"/>
                <a:ea typeface="Avenir"/>
                <a:cs typeface="Avenir"/>
                <a:sym typeface="Avenir"/>
              </a:rPr>
              <a:t> dis parturient </a:t>
            </a:r>
            <a:r>
              <a:rPr lang="en-GB" sz="1700" err="1">
                <a:solidFill>
                  <a:schemeClr val="dk2"/>
                </a:solidFill>
                <a:latin typeface="Avenir"/>
                <a:ea typeface="Avenir"/>
                <a:cs typeface="Avenir"/>
                <a:sym typeface="Avenir"/>
              </a:rPr>
              <a:t>montes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nascetur</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ridiculus</a:t>
            </a:r>
            <a:r>
              <a:rPr lang="en-GB" sz="1700">
                <a:solidFill>
                  <a:schemeClr val="dk2"/>
                </a:solidFill>
                <a:latin typeface="Avenir"/>
                <a:ea typeface="Avenir"/>
                <a:cs typeface="Avenir"/>
                <a:sym typeface="Avenir"/>
              </a:rPr>
              <a:t> mus. </a:t>
            </a:r>
            <a:endParaRPr sz="1700">
              <a:latin typeface="Avenir"/>
              <a:ea typeface="Avenir"/>
              <a:cs typeface="Avenir"/>
              <a:sym typeface="Avenir"/>
            </a:endParaRPr>
          </a:p>
        </p:txBody>
      </p:sp>
      <p:sp>
        <p:nvSpPr>
          <p:cNvPr id="261" name="Google Shape;261;p35"/>
          <p:cNvSpPr/>
          <p:nvPr/>
        </p:nvSpPr>
        <p:spPr>
          <a:xfrm>
            <a:off x="4636800" y="80700"/>
            <a:ext cx="4426500" cy="498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txBox="1"/>
          <p:nvPr/>
        </p:nvSpPr>
        <p:spPr>
          <a:xfrm>
            <a:off x="5087225" y="567300"/>
            <a:ext cx="3256200" cy="4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a:solidFill>
                  <a:schemeClr val="dk1"/>
                </a:solidFill>
                <a:latin typeface="Avenir"/>
                <a:ea typeface="Avenir"/>
                <a:cs typeface="Avenir"/>
                <a:sym typeface="Avenir"/>
              </a:rPr>
              <a:t>Data point or quote</a:t>
            </a:r>
            <a:endParaRPr sz="1700" b="1">
              <a:solidFill>
                <a:schemeClr val="dk1"/>
              </a:solidFill>
              <a:latin typeface="Avenir"/>
              <a:ea typeface="Avenir"/>
              <a:cs typeface="Avenir"/>
              <a:sym typeface="Avenir"/>
            </a:endParaRPr>
          </a:p>
          <a:p>
            <a:pPr marL="0" lvl="0" indent="0" algn="l" rtl="0">
              <a:spcBef>
                <a:spcPts val="1000"/>
              </a:spcBef>
              <a:spcAft>
                <a:spcPts val="0"/>
              </a:spcAft>
              <a:buNone/>
            </a:pPr>
            <a:r>
              <a:rPr lang="en-GB" sz="1700" i="1">
                <a:solidFill>
                  <a:schemeClr val="dk1"/>
                </a:solidFill>
                <a:latin typeface="Avenir"/>
                <a:ea typeface="Avenir"/>
                <a:cs typeface="Avenir"/>
                <a:sym typeface="Avenir"/>
              </a:rPr>
              <a:t>Lorem ipsum dolor sit amet, </a:t>
            </a:r>
            <a:r>
              <a:rPr lang="en-GB" sz="1700" i="1" err="1">
                <a:solidFill>
                  <a:schemeClr val="dk1"/>
                </a:solidFill>
                <a:latin typeface="Avenir"/>
                <a:ea typeface="Avenir"/>
                <a:cs typeface="Avenir"/>
                <a:sym typeface="Avenir"/>
              </a:rPr>
              <a:t>consectetur</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adipiscing</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elit</a:t>
            </a:r>
            <a:r>
              <a:rPr lang="en-GB" sz="1700" i="1">
                <a:solidFill>
                  <a:schemeClr val="dk1"/>
                </a:solidFill>
                <a:latin typeface="Avenir"/>
                <a:ea typeface="Avenir"/>
                <a:cs typeface="Avenir"/>
                <a:sym typeface="Avenir"/>
              </a:rPr>
              <a:t>. Sed </a:t>
            </a:r>
            <a:r>
              <a:rPr lang="en-GB" sz="1700" i="1" err="1">
                <a:solidFill>
                  <a:schemeClr val="dk1"/>
                </a:solidFill>
                <a:latin typeface="Avenir"/>
                <a:ea typeface="Avenir"/>
                <a:cs typeface="Avenir"/>
                <a:sym typeface="Avenir"/>
              </a:rPr>
              <a:t>imperdiet</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felis</a:t>
            </a:r>
            <a:r>
              <a:rPr lang="en-GB" sz="1700" i="1">
                <a:solidFill>
                  <a:schemeClr val="dk1"/>
                </a:solidFill>
                <a:latin typeface="Avenir"/>
                <a:ea typeface="Avenir"/>
                <a:cs typeface="Avenir"/>
                <a:sym typeface="Avenir"/>
              </a:rPr>
              <a:t> in </a:t>
            </a:r>
            <a:r>
              <a:rPr lang="en-GB" sz="1700" i="1" err="1">
                <a:solidFill>
                  <a:schemeClr val="dk1"/>
                </a:solidFill>
                <a:latin typeface="Avenir"/>
                <a:ea typeface="Avenir"/>
                <a:cs typeface="Avenir"/>
                <a:sym typeface="Avenir"/>
              </a:rPr>
              <a:t>turpis</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tristique</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interdum</a:t>
            </a:r>
            <a:r>
              <a:rPr lang="en-GB" sz="1700" i="1">
                <a:solidFill>
                  <a:schemeClr val="dk1"/>
                </a:solidFill>
                <a:latin typeface="Avenir"/>
                <a:ea typeface="Avenir"/>
                <a:cs typeface="Avenir"/>
                <a:sym typeface="Avenir"/>
              </a:rPr>
              <a:t>. Nunc </a:t>
            </a:r>
            <a:r>
              <a:rPr lang="en-GB" sz="1700" i="1" err="1">
                <a:solidFill>
                  <a:schemeClr val="dk1"/>
                </a:solidFill>
                <a:latin typeface="Avenir"/>
                <a:ea typeface="Avenir"/>
                <a:cs typeface="Avenir"/>
                <a:sym typeface="Avenir"/>
              </a:rPr>
              <a:t>accumsan</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sem</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quam</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eget</a:t>
            </a:r>
            <a:r>
              <a:rPr lang="en-GB" sz="1700" i="1">
                <a:solidFill>
                  <a:schemeClr val="dk1"/>
                </a:solidFill>
                <a:latin typeface="Avenir"/>
                <a:ea typeface="Avenir"/>
                <a:cs typeface="Avenir"/>
                <a:sym typeface="Avenir"/>
              </a:rPr>
              <a:t> lacinia eros </a:t>
            </a:r>
            <a:r>
              <a:rPr lang="en-GB" sz="1700" i="1" err="1">
                <a:solidFill>
                  <a:schemeClr val="dk1"/>
                </a:solidFill>
                <a:latin typeface="Avenir"/>
                <a:ea typeface="Avenir"/>
                <a:cs typeface="Avenir"/>
                <a:sym typeface="Avenir"/>
              </a:rPr>
              <a:t>vehicula</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eget</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Orci</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varius</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natoque</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penatibus</a:t>
            </a:r>
            <a:r>
              <a:rPr lang="en-GB" sz="1700" i="1">
                <a:solidFill>
                  <a:schemeClr val="dk1"/>
                </a:solidFill>
                <a:latin typeface="Avenir"/>
                <a:ea typeface="Avenir"/>
                <a:cs typeface="Avenir"/>
                <a:sym typeface="Avenir"/>
              </a:rPr>
              <a:t> et </a:t>
            </a:r>
            <a:r>
              <a:rPr lang="en-GB" sz="1700" i="1" err="1">
                <a:solidFill>
                  <a:schemeClr val="dk1"/>
                </a:solidFill>
                <a:latin typeface="Avenir"/>
                <a:ea typeface="Avenir"/>
                <a:cs typeface="Avenir"/>
                <a:sym typeface="Avenir"/>
              </a:rPr>
              <a:t>magnis</a:t>
            </a:r>
            <a:r>
              <a:rPr lang="en-GB" sz="1700" i="1">
                <a:solidFill>
                  <a:schemeClr val="dk1"/>
                </a:solidFill>
                <a:latin typeface="Avenir"/>
                <a:ea typeface="Avenir"/>
                <a:cs typeface="Avenir"/>
                <a:sym typeface="Avenir"/>
              </a:rPr>
              <a:t> dis parturient </a:t>
            </a:r>
            <a:r>
              <a:rPr lang="en-GB" sz="1700" i="1" err="1">
                <a:solidFill>
                  <a:schemeClr val="dk1"/>
                </a:solidFill>
                <a:latin typeface="Avenir"/>
                <a:ea typeface="Avenir"/>
                <a:cs typeface="Avenir"/>
                <a:sym typeface="Avenir"/>
              </a:rPr>
              <a:t>montes</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nascetur</a:t>
            </a:r>
            <a:r>
              <a:rPr lang="en-GB" sz="1700" i="1">
                <a:solidFill>
                  <a:schemeClr val="dk1"/>
                </a:solidFill>
                <a:latin typeface="Avenir"/>
                <a:ea typeface="Avenir"/>
                <a:cs typeface="Avenir"/>
                <a:sym typeface="Avenir"/>
              </a:rPr>
              <a:t> </a:t>
            </a:r>
            <a:r>
              <a:rPr lang="en-GB" sz="1700" i="1" err="1">
                <a:solidFill>
                  <a:schemeClr val="dk1"/>
                </a:solidFill>
                <a:latin typeface="Avenir"/>
                <a:ea typeface="Avenir"/>
                <a:cs typeface="Avenir"/>
                <a:sym typeface="Avenir"/>
              </a:rPr>
              <a:t>ridiculus</a:t>
            </a:r>
            <a:r>
              <a:rPr lang="en-GB" sz="1700" i="1">
                <a:solidFill>
                  <a:schemeClr val="dk1"/>
                </a:solidFill>
                <a:latin typeface="Avenir"/>
                <a:ea typeface="Avenir"/>
                <a:cs typeface="Avenir"/>
                <a:sym typeface="Avenir"/>
              </a:rPr>
              <a:t> mus. </a:t>
            </a:r>
            <a:endParaRPr sz="1700" i="1">
              <a:solidFill>
                <a:schemeClr val="dk1"/>
              </a:solidFill>
              <a:latin typeface="Avenir"/>
              <a:ea typeface="Avenir"/>
              <a:cs typeface="Avenir"/>
              <a:sym typeface="Avenir"/>
            </a:endParaRPr>
          </a:p>
          <a:p>
            <a:pPr marL="0" lvl="0" indent="0" algn="l" rtl="0">
              <a:spcBef>
                <a:spcPts val="0"/>
              </a:spcBef>
              <a:spcAft>
                <a:spcPts val="0"/>
              </a:spcAft>
              <a:buNone/>
            </a:pPr>
            <a:endParaRPr sz="1700" i="1">
              <a:solidFill>
                <a:schemeClr val="dk1"/>
              </a:solidFill>
              <a:latin typeface="Avenir"/>
              <a:ea typeface="Avenir"/>
              <a:cs typeface="Avenir"/>
              <a:sym typeface="Avenir"/>
            </a:endParaRPr>
          </a:p>
          <a:p>
            <a:pPr marL="457200" lvl="0" indent="-336550" algn="l" rtl="0">
              <a:spcBef>
                <a:spcPts val="0"/>
              </a:spcBef>
              <a:spcAft>
                <a:spcPts val="0"/>
              </a:spcAft>
              <a:buClr>
                <a:schemeClr val="dk1"/>
              </a:buClr>
              <a:buSzPts val="1700"/>
              <a:buFont typeface="Avenir"/>
              <a:buChar char="●"/>
            </a:pPr>
            <a:r>
              <a:rPr lang="en-GB" sz="1700" i="1">
                <a:solidFill>
                  <a:schemeClr val="dk1"/>
                </a:solidFill>
                <a:latin typeface="Avenir"/>
                <a:ea typeface="Avenir"/>
                <a:cs typeface="Avenir"/>
                <a:sym typeface="Avenir"/>
              </a:rPr>
              <a:t>Bullet point</a:t>
            </a:r>
            <a:endParaRPr sz="1700" i="1">
              <a:solidFill>
                <a:schemeClr val="dk1"/>
              </a:solidFill>
              <a:latin typeface="Avenir"/>
              <a:ea typeface="Avenir"/>
              <a:cs typeface="Avenir"/>
              <a:sym typeface="Avenir"/>
            </a:endParaRPr>
          </a:p>
          <a:p>
            <a:pPr marL="457200" lvl="0" indent="-336550" algn="l" rtl="0">
              <a:spcBef>
                <a:spcPts val="0"/>
              </a:spcBef>
              <a:spcAft>
                <a:spcPts val="0"/>
              </a:spcAft>
              <a:buClr>
                <a:schemeClr val="dk1"/>
              </a:buClr>
              <a:buSzPts val="1700"/>
              <a:buFont typeface="Avenir"/>
              <a:buChar char="●"/>
            </a:pPr>
            <a:r>
              <a:rPr lang="en-GB" sz="1700" i="1">
                <a:solidFill>
                  <a:schemeClr val="dk1"/>
                </a:solidFill>
                <a:latin typeface="Avenir"/>
                <a:ea typeface="Avenir"/>
                <a:cs typeface="Avenir"/>
                <a:sym typeface="Avenir"/>
              </a:rPr>
              <a:t>Bullet point</a:t>
            </a:r>
            <a:endParaRPr sz="1700" i="1">
              <a:solidFill>
                <a:schemeClr val="dk1"/>
              </a:solidFill>
              <a:latin typeface="Avenir"/>
              <a:ea typeface="Avenir"/>
              <a:cs typeface="Avenir"/>
              <a:sym typeface="Avenir"/>
            </a:endParaRPr>
          </a:p>
          <a:p>
            <a:pPr marL="457200" lvl="0" indent="-336550" algn="l" rtl="0">
              <a:spcBef>
                <a:spcPts val="0"/>
              </a:spcBef>
              <a:spcAft>
                <a:spcPts val="0"/>
              </a:spcAft>
              <a:buClr>
                <a:schemeClr val="dk1"/>
              </a:buClr>
              <a:buSzPts val="1700"/>
              <a:buFont typeface="Avenir"/>
              <a:buChar char="●"/>
            </a:pPr>
            <a:r>
              <a:rPr lang="en-GB" sz="1700" i="1">
                <a:solidFill>
                  <a:schemeClr val="dk1"/>
                </a:solidFill>
                <a:latin typeface="Avenir"/>
                <a:ea typeface="Avenir"/>
                <a:cs typeface="Avenir"/>
                <a:sym typeface="Avenir"/>
              </a:rPr>
              <a:t>Bullet point</a:t>
            </a:r>
            <a:endParaRPr sz="1700" i="1">
              <a:solidFill>
                <a:schemeClr val="dk1"/>
              </a:solidFill>
              <a:latin typeface="Avenir"/>
              <a:ea typeface="Avenir"/>
              <a:cs typeface="Avenir"/>
              <a:sym typeface="Aveni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layful content pop-out">
  <p:cSld name="CUSTOM_2_1">
    <p:spTree>
      <p:nvGrpSpPr>
        <p:cNvPr id="1" name="Shape 263"/>
        <p:cNvGrpSpPr/>
        <p:nvPr/>
      </p:nvGrpSpPr>
      <p:grpSpPr>
        <a:xfrm>
          <a:off x="0" y="0"/>
          <a:ext cx="0" cy="0"/>
          <a:chOff x="0" y="0"/>
          <a:chExt cx="0" cy="0"/>
        </a:xfrm>
      </p:grpSpPr>
      <p:sp>
        <p:nvSpPr>
          <p:cNvPr id="264" name="Google Shape;264;p36"/>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2"/>
                </a:solidFill>
                <a:latin typeface="Avenir"/>
                <a:ea typeface="Avenir"/>
                <a:cs typeface="Avenir"/>
                <a:sym typeface="Avenir"/>
              </a:rPr>
              <a:t>Title</a:t>
            </a:r>
            <a:endParaRPr sz="3000">
              <a:solidFill>
                <a:schemeClr val="lt2"/>
              </a:solidFill>
              <a:latin typeface="Avenir"/>
              <a:ea typeface="Avenir"/>
              <a:cs typeface="Avenir"/>
              <a:sym typeface="Avenir"/>
            </a:endParaRPr>
          </a:p>
        </p:txBody>
      </p:sp>
      <p:sp>
        <p:nvSpPr>
          <p:cNvPr id="265" name="Google Shape;265;p36"/>
          <p:cNvSpPr txBox="1"/>
          <p:nvPr/>
        </p:nvSpPr>
        <p:spPr>
          <a:xfrm>
            <a:off x="631100" y="1510775"/>
            <a:ext cx="3256200" cy="29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1000"/>
              </a:spcBef>
              <a:spcAft>
                <a:spcPts val="0"/>
              </a:spcAft>
              <a:buNone/>
            </a:pPr>
            <a:r>
              <a:rPr lang="en-GB" sz="1700">
                <a:solidFill>
                  <a:schemeClr val="dk2"/>
                </a:solidFill>
                <a:latin typeface="Avenir"/>
                <a:ea typeface="Avenir"/>
                <a:cs typeface="Avenir"/>
                <a:sym typeface="Avenir"/>
              </a:rPr>
              <a:t>Lorem ipsum dolor sit amet, </a:t>
            </a:r>
            <a:r>
              <a:rPr lang="en-GB" sz="1700" err="1">
                <a:solidFill>
                  <a:schemeClr val="dk2"/>
                </a:solidFill>
                <a:latin typeface="Avenir"/>
                <a:ea typeface="Avenir"/>
                <a:cs typeface="Avenir"/>
                <a:sym typeface="Avenir"/>
              </a:rPr>
              <a:t>consectetur</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adipiscing</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elit</a:t>
            </a:r>
            <a:r>
              <a:rPr lang="en-GB" sz="1700">
                <a:solidFill>
                  <a:schemeClr val="dk2"/>
                </a:solidFill>
                <a:latin typeface="Avenir"/>
                <a:ea typeface="Avenir"/>
                <a:cs typeface="Avenir"/>
                <a:sym typeface="Avenir"/>
              </a:rPr>
              <a:t>. Sed </a:t>
            </a:r>
            <a:r>
              <a:rPr lang="en-GB" sz="1700" err="1">
                <a:solidFill>
                  <a:schemeClr val="dk2"/>
                </a:solidFill>
                <a:latin typeface="Avenir"/>
                <a:ea typeface="Avenir"/>
                <a:cs typeface="Avenir"/>
                <a:sym typeface="Avenir"/>
              </a:rPr>
              <a:t>imperdiet</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felis</a:t>
            </a:r>
            <a:r>
              <a:rPr lang="en-GB" sz="1700">
                <a:solidFill>
                  <a:schemeClr val="dk2"/>
                </a:solidFill>
                <a:latin typeface="Avenir"/>
                <a:ea typeface="Avenir"/>
                <a:cs typeface="Avenir"/>
                <a:sym typeface="Avenir"/>
              </a:rPr>
              <a:t> in </a:t>
            </a:r>
            <a:r>
              <a:rPr lang="en-GB" sz="1700" err="1">
                <a:solidFill>
                  <a:schemeClr val="dk2"/>
                </a:solidFill>
                <a:latin typeface="Avenir"/>
                <a:ea typeface="Avenir"/>
                <a:cs typeface="Avenir"/>
                <a:sym typeface="Avenir"/>
              </a:rPr>
              <a:t>turpis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tristique</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interdum</a:t>
            </a:r>
            <a:r>
              <a:rPr lang="en-GB" sz="1700">
                <a:solidFill>
                  <a:schemeClr val="dk2"/>
                </a:solidFill>
                <a:latin typeface="Avenir"/>
                <a:ea typeface="Avenir"/>
                <a:cs typeface="Avenir"/>
                <a:sym typeface="Avenir"/>
              </a:rPr>
              <a:t>. Nunc </a:t>
            </a:r>
            <a:r>
              <a:rPr lang="en-GB" sz="1700" err="1">
                <a:solidFill>
                  <a:schemeClr val="dk2"/>
                </a:solidFill>
                <a:latin typeface="Avenir"/>
                <a:ea typeface="Avenir"/>
                <a:cs typeface="Avenir"/>
                <a:sym typeface="Avenir"/>
              </a:rPr>
              <a:t>accumsan</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sem</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quam</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eget</a:t>
            </a:r>
            <a:r>
              <a:rPr lang="en-GB" sz="1700">
                <a:solidFill>
                  <a:schemeClr val="dk2"/>
                </a:solidFill>
                <a:latin typeface="Avenir"/>
                <a:ea typeface="Avenir"/>
                <a:cs typeface="Avenir"/>
                <a:sym typeface="Avenir"/>
              </a:rPr>
              <a:t> lacinia eros </a:t>
            </a:r>
            <a:r>
              <a:rPr lang="en-GB" sz="1700" err="1">
                <a:solidFill>
                  <a:schemeClr val="dk2"/>
                </a:solidFill>
                <a:latin typeface="Avenir"/>
                <a:ea typeface="Avenir"/>
                <a:cs typeface="Avenir"/>
                <a:sym typeface="Avenir"/>
              </a:rPr>
              <a:t>vehicula</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eget</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Orci</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varius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natoque</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penatibus</a:t>
            </a:r>
            <a:r>
              <a:rPr lang="en-GB" sz="1700">
                <a:solidFill>
                  <a:schemeClr val="dk2"/>
                </a:solidFill>
                <a:latin typeface="Avenir"/>
                <a:ea typeface="Avenir"/>
                <a:cs typeface="Avenir"/>
                <a:sym typeface="Avenir"/>
              </a:rPr>
              <a:t> et </a:t>
            </a:r>
            <a:r>
              <a:rPr lang="en-GB" sz="1700" err="1">
                <a:solidFill>
                  <a:schemeClr val="dk2"/>
                </a:solidFill>
                <a:latin typeface="Avenir"/>
                <a:ea typeface="Avenir"/>
                <a:cs typeface="Avenir"/>
                <a:sym typeface="Avenir"/>
              </a:rPr>
              <a:t>magnis</a:t>
            </a:r>
            <a:r>
              <a:rPr lang="en-GB" sz="1700">
                <a:solidFill>
                  <a:schemeClr val="dk2"/>
                </a:solidFill>
                <a:latin typeface="Avenir"/>
                <a:ea typeface="Avenir"/>
                <a:cs typeface="Avenir"/>
                <a:sym typeface="Avenir"/>
              </a:rPr>
              <a:t> dis parturient </a:t>
            </a:r>
            <a:r>
              <a:rPr lang="en-GB" sz="1700" err="1">
                <a:solidFill>
                  <a:schemeClr val="dk2"/>
                </a:solidFill>
                <a:latin typeface="Avenir"/>
                <a:ea typeface="Avenir"/>
                <a:cs typeface="Avenir"/>
                <a:sym typeface="Avenir"/>
              </a:rPr>
              <a:t>montes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nascetur</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ridiculus</a:t>
            </a:r>
            <a:r>
              <a:rPr lang="en-GB" sz="1700">
                <a:solidFill>
                  <a:schemeClr val="dk2"/>
                </a:solidFill>
                <a:latin typeface="Avenir"/>
                <a:ea typeface="Avenir"/>
                <a:cs typeface="Avenir"/>
                <a:sym typeface="Avenir"/>
              </a:rPr>
              <a:t> mus. </a:t>
            </a:r>
            <a:endParaRPr sz="1700">
              <a:latin typeface="Avenir"/>
              <a:ea typeface="Avenir"/>
              <a:cs typeface="Avenir"/>
              <a:sym typeface="Avenir"/>
            </a:endParaRPr>
          </a:p>
        </p:txBody>
      </p:sp>
      <p:sp>
        <p:nvSpPr>
          <p:cNvPr id="266" name="Google Shape;266;p36"/>
          <p:cNvSpPr/>
          <p:nvPr/>
        </p:nvSpPr>
        <p:spPr>
          <a:xfrm>
            <a:off x="4636800" y="80700"/>
            <a:ext cx="4426500" cy="498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txBox="1"/>
          <p:nvPr/>
        </p:nvSpPr>
        <p:spPr>
          <a:xfrm>
            <a:off x="5087225" y="567300"/>
            <a:ext cx="3256200" cy="4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a:solidFill>
                  <a:schemeClr val="lt1"/>
                </a:solidFill>
                <a:latin typeface="Avenir"/>
                <a:ea typeface="Avenir"/>
                <a:cs typeface="Avenir"/>
                <a:sym typeface="Avenir"/>
              </a:rPr>
              <a:t>Data point or quote</a:t>
            </a:r>
            <a:endParaRPr sz="1700" b="1">
              <a:solidFill>
                <a:schemeClr val="lt1"/>
              </a:solidFill>
              <a:latin typeface="Avenir"/>
              <a:ea typeface="Avenir"/>
              <a:cs typeface="Avenir"/>
              <a:sym typeface="Avenir"/>
            </a:endParaRPr>
          </a:p>
          <a:p>
            <a:pPr marL="0" lvl="0" indent="0" algn="l" rtl="0">
              <a:spcBef>
                <a:spcPts val="1000"/>
              </a:spcBef>
              <a:spcAft>
                <a:spcPts val="0"/>
              </a:spcAft>
              <a:buNone/>
            </a:pPr>
            <a:r>
              <a:rPr lang="en-GB" sz="1700" i="1">
                <a:solidFill>
                  <a:schemeClr val="lt1"/>
                </a:solidFill>
                <a:latin typeface="Avenir"/>
                <a:ea typeface="Avenir"/>
                <a:cs typeface="Avenir"/>
                <a:sym typeface="Avenir"/>
              </a:rPr>
              <a:t>Lorem ipsum dolor sit amet, </a:t>
            </a:r>
            <a:r>
              <a:rPr lang="en-GB" sz="1700" i="1" err="1">
                <a:solidFill>
                  <a:schemeClr val="lt1"/>
                </a:solidFill>
                <a:latin typeface="Avenir"/>
                <a:ea typeface="Avenir"/>
                <a:cs typeface="Avenir"/>
                <a:sym typeface="Avenir"/>
              </a:rPr>
              <a:t>consectetur</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adipiscing</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elit</a:t>
            </a:r>
            <a:r>
              <a:rPr lang="en-GB" sz="1700" i="1">
                <a:solidFill>
                  <a:schemeClr val="lt1"/>
                </a:solidFill>
                <a:latin typeface="Avenir"/>
                <a:ea typeface="Avenir"/>
                <a:cs typeface="Avenir"/>
                <a:sym typeface="Avenir"/>
              </a:rPr>
              <a:t>. Sed </a:t>
            </a:r>
            <a:r>
              <a:rPr lang="en-GB" sz="1700" i="1" err="1">
                <a:solidFill>
                  <a:schemeClr val="lt1"/>
                </a:solidFill>
                <a:latin typeface="Avenir"/>
                <a:ea typeface="Avenir"/>
                <a:cs typeface="Avenir"/>
                <a:sym typeface="Avenir"/>
              </a:rPr>
              <a:t>imperdiet</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felis</a:t>
            </a:r>
            <a:r>
              <a:rPr lang="en-GB" sz="1700" i="1">
                <a:solidFill>
                  <a:schemeClr val="lt1"/>
                </a:solidFill>
                <a:latin typeface="Avenir"/>
                <a:ea typeface="Avenir"/>
                <a:cs typeface="Avenir"/>
                <a:sym typeface="Avenir"/>
              </a:rPr>
              <a:t> in </a:t>
            </a:r>
            <a:r>
              <a:rPr lang="en-GB" sz="1700" i="1" err="1">
                <a:solidFill>
                  <a:schemeClr val="lt1"/>
                </a:solidFill>
                <a:latin typeface="Avenir"/>
                <a:ea typeface="Avenir"/>
                <a:cs typeface="Avenir"/>
                <a:sym typeface="Avenir"/>
              </a:rPr>
              <a:t>turpis</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tristique</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interdum</a:t>
            </a:r>
            <a:r>
              <a:rPr lang="en-GB" sz="1700" i="1">
                <a:solidFill>
                  <a:schemeClr val="lt1"/>
                </a:solidFill>
                <a:latin typeface="Avenir"/>
                <a:ea typeface="Avenir"/>
                <a:cs typeface="Avenir"/>
                <a:sym typeface="Avenir"/>
              </a:rPr>
              <a:t>. Nunc </a:t>
            </a:r>
            <a:r>
              <a:rPr lang="en-GB" sz="1700" i="1" err="1">
                <a:solidFill>
                  <a:schemeClr val="lt1"/>
                </a:solidFill>
                <a:latin typeface="Avenir"/>
                <a:ea typeface="Avenir"/>
                <a:cs typeface="Avenir"/>
                <a:sym typeface="Avenir"/>
              </a:rPr>
              <a:t>accumsan</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sem</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quam</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eget</a:t>
            </a:r>
            <a:r>
              <a:rPr lang="en-GB" sz="1700" i="1">
                <a:solidFill>
                  <a:schemeClr val="lt1"/>
                </a:solidFill>
                <a:latin typeface="Avenir"/>
                <a:ea typeface="Avenir"/>
                <a:cs typeface="Avenir"/>
                <a:sym typeface="Avenir"/>
              </a:rPr>
              <a:t> lacinia eros </a:t>
            </a:r>
            <a:r>
              <a:rPr lang="en-GB" sz="1700" i="1" err="1">
                <a:solidFill>
                  <a:schemeClr val="lt1"/>
                </a:solidFill>
                <a:latin typeface="Avenir"/>
                <a:ea typeface="Avenir"/>
                <a:cs typeface="Avenir"/>
                <a:sym typeface="Avenir"/>
              </a:rPr>
              <a:t>vehicula</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eget</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Orci</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varius</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natoque</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penatibus</a:t>
            </a:r>
            <a:r>
              <a:rPr lang="en-GB" sz="1700" i="1">
                <a:solidFill>
                  <a:schemeClr val="lt1"/>
                </a:solidFill>
                <a:latin typeface="Avenir"/>
                <a:ea typeface="Avenir"/>
                <a:cs typeface="Avenir"/>
                <a:sym typeface="Avenir"/>
              </a:rPr>
              <a:t> et </a:t>
            </a:r>
            <a:r>
              <a:rPr lang="en-GB" sz="1700" i="1" err="1">
                <a:solidFill>
                  <a:schemeClr val="lt1"/>
                </a:solidFill>
                <a:latin typeface="Avenir"/>
                <a:ea typeface="Avenir"/>
                <a:cs typeface="Avenir"/>
                <a:sym typeface="Avenir"/>
              </a:rPr>
              <a:t>magnis</a:t>
            </a:r>
            <a:r>
              <a:rPr lang="en-GB" sz="1700" i="1">
                <a:solidFill>
                  <a:schemeClr val="lt1"/>
                </a:solidFill>
                <a:latin typeface="Avenir"/>
                <a:ea typeface="Avenir"/>
                <a:cs typeface="Avenir"/>
                <a:sym typeface="Avenir"/>
              </a:rPr>
              <a:t> dis parturient </a:t>
            </a:r>
            <a:r>
              <a:rPr lang="en-GB" sz="1700" i="1" err="1">
                <a:solidFill>
                  <a:schemeClr val="lt1"/>
                </a:solidFill>
                <a:latin typeface="Avenir"/>
                <a:ea typeface="Avenir"/>
                <a:cs typeface="Avenir"/>
                <a:sym typeface="Avenir"/>
              </a:rPr>
              <a:t>montes</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nascetur</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ridiculus</a:t>
            </a:r>
            <a:r>
              <a:rPr lang="en-GB" sz="1700" i="1">
                <a:solidFill>
                  <a:schemeClr val="lt1"/>
                </a:solidFill>
                <a:latin typeface="Avenir"/>
                <a:ea typeface="Avenir"/>
                <a:cs typeface="Avenir"/>
                <a:sym typeface="Avenir"/>
              </a:rPr>
              <a:t> mus. </a:t>
            </a:r>
            <a:endParaRPr sz="1700" i="1">
              <a:solidFill>
                <a:schemeClr val="lt1"/>
              </a:solidFill>
              <a:latin typeface="Avenir"/>
              <a:ea typeface="Avenir"/>
              <a:cs typeface="Avenir"/>
              <a:sym typeface="Avenir"/>
            </a:endParaRPr>
          </a:p>
          <a:p>
            <a:pPr marL="0" lvl="0" indent="0" algn="l" rtl="0">
              <a:spcBef>
                <a:spcPts val="0"/>
              </a:spcBef>
              <a:spcAft>
                <a:spcPts val="0"/>
              </a:spcAft>
              <a:buNone/>
            </a:pP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layful content pop-out 1">
  <p:cSld name="CUSTOM_2_1_1">
    <p:spTree>
      <p:nvGrpSpPr>
        <p:cNvPr id="1" name="Shape 268"/>
        <p:cNvGrpSpPr/>
        <p:nvPr/>
      </p:nvGrpSpPr>
      <p:grpSpPr>
        <a:xfrm>
          <a:off x="0" y="0"/>
          <a:ext cx="0" cy="0"/>
          <a:chOff x="0" y="0"/>
          <a:chExt cx="0" cy="0"/>
        </a:xfrm>
      </p:grpSpPr>
      <p:sp>
        <p:nvSpPr>
          <p:cNvPr id="269" name="Google Shape;269;p37"/>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accent2"/>
                </a:solidFill>
                <a:latin typeface="Avenir"/>
                <a:ea typeface="Avenir"/>
                <a:cs typeface="Avenir"/>
                <a:sym typeface="Avenir"/>
              </a:rPr>
              <a:t>Title</a:t>
            </a:r>
            <a:endParaRPr sz="3000">
              <a:solidFill>
                <a:schemeClr val="accent2"/>
              </a:solidFill>
              <a:latin typeface="Avenir"/>
              <a:ea typeface="Avenir"/>
              <a:cs typeface="Avenir"/>
              <a:sym typeface="Avenir"/>
            </a:endParaRPr>
          </a:p>
        </p:txBody>
      </p:sp>
      <p:sp>
        <p:nvSpPr>
          <p:cNvPr id="270" name="Google Shape;270;p37"/>
          <p:cNvSpPr txBox="1"/>
          <p:nvPr/>
        </p:nvSpPr>
        <p:spPr>
          <a:xfrm>
            <a:off x="631100" y="1510775"/>
            <a:ext cx="3256200" cy="29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latin typeface="Avenir"/>
                <a:ea typeface="Avenir"/>
                <a:cs typeface="Avenir"/>
                <a:sym typeface="Avenir"/>
              </a:rPr>
              <a:t>Content</a:t>
            </a:r>
            <a:endParaRPr sz="2500">
              <a:latin typeface="Avenir"/>
              <a:ea typeface="Avenir"/>
              <a:cs typeface="Avenir"/>
              <a:sym typeface="Avenir"/>
            </a:endParaRPr>
          </a:p>
          <a:p>
            <a:pPr marL="0" lvl="0" indent="0" algn="l" rtl="0">
              <a:spcBef>
                <a:spcPts val="1000"/>
              </a:spcBef>
              <a:spcAft>
                <a:spcPts val="0"/>
              </a:spcAft>
              <a:buNone/>
            </a:pPr>
            <a:r>
              <a:rPr lang="en-GB" sz="1700">
                <a:solidFill>
                  <a:schemeClr val="dk2"/>
                </a:solidFill>
                <a:latin typeface="Avenir"/>
                <a:ea typeface="Avenir"/>
                <a:cs typeface="Avenir"/>
                <a:sym typeface="Avenir"/>
              </a:rPr>
              <a:t>Lorem ipsum dolor sit amet, </a:t>
            </a:r>
            <a:r>
              <a:rPr lang="en-GB" sz="1700" err="1">
                <a:solidFill>
                  <a:schemeClr val="dk2"/>
                </a:solidFill>
                <a:latin typeface="Avenir"/>
                <a:ea typeface="Avenir"/>
                <a:cs typeface="Avenir"/>
                <a:sym typeface="Avenir"/>
              </a:rPr>
              <a:t>consectetur</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adipiscing</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elit</a:t>
            </a:r>
            <a:r>
              <a:rPr lang="en-GB" sz="1700">
                <a:solidFill>
                  <a:schemeClr val="dk2"/>
                </a:solidFill>
                <a:latin typeface="Avenir"/>
                <a:ea typeface="Avenir"/>
                <a:cs typeface="Avenir"/>
                <a:sym typeface="Avenir"/>
              </a:rPr>
              <a:t>. Sed </a:t>
            </a:r>
            <a:r>
              <a:rPr lang="en-GB" sz="1700" err="1">
                <a:solidFill>
                  <a:schemeClr val="dk2"/>
                </a:solidFill>
                <a:latin typeface="Avenir"/>
                <a:ea typeface="Avenir"/>
                <a:cs typeface="Avenir"/>
                <a:sym typeface="Avenir"/>
              </a:rPr>
              <a:t>imperdiet</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felis</a:t>
            </a:r>
            <a:r>
              <a:rPr lang="en-GB" sz="1700">
                <a:solidFill>
                  <a:schemeClr val="dk2"/>
                </a:solidFill>
                <a:latin typeface="Avenir"/>
                <a:ea typeface="Avenir"/>
                <a:cs typeface="Avenir"/>
                <a:sym typeface="Avenir"/>
              </a:rPr>
              <a:t> in </a:t>
            </a:r>
            <a:r>
              <a:rPr lang="en-GB" sz="1700" err="1">
                <a:solidFill>
                  <a:schemeClr val="dk2"/>
                </a:solidFill>
                <a:latin typeface="Avenir"/>
                <a:ea typeface="Avenir"/>
                <a:cs typeface="Avenir"/>
                <a:sym typeface="Avenir"/>
              </a:rPr>
              <a:t>turpis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tristique</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interdum</a:t>
            </a:r>
            <a:r>
              <a:rPr lang="en-GB" sz="1700">
                <a:solidFill>
                  <a:schemeClr val="dk2"/>
                </a:solidFill>
                <a:latin typeface="Avenir"/>
                <a:ea typeface="Avenir"/>
                <a:cs typeface="Avenir"/>
                <a:sym typeface="Avenir"/>
              </a:rPr>
              <a:t>. Nunc </a:t>
            </a:r>
            <a:r>
              <a:rPr lang="en-GB" sz="1700" err="1">
                <a:solidFill>
                  <a:schemeClr val="dk2"/>
                </a:solidFill>
                <a:latin typeface="Avenir"/>
                <a:ea typeface="Avenir"/>
                <a:cs typeface="Avenir"/>
                <a:sym typeface="Avenir"/>
              </a:rPr>
              <a:t>accumsan</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sem</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quam</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eget</a:t>
            </a:r>
            <a:r>
              <a:rPr lang="en-GB" sz="1700">
                <a:solidFill>
                  <a:schemeClr val="dk2"/>
                </a:solidFill>
                <a:latin typeface="Avenir"/>
                <a:ea typeface="Avenir"/>
                <a:cs typeface="Avenir"/>
                <a:sym typeface="Avenir"/>
              </a:rPr>
              <a:t> lacinia eros </a:t>
            </a:r>
            <a:r>
              <a:rPr lang="en-GB" sz="1700" err="1">
                <a:solidFill>
                  <a:schemeClr val="dk2"/>
                </a:solidFill>
                <a:latin typeface="Avenir"/>
                <a:ea typeface="Avenir"/>
                <a:cs typeface="Avenir"/>
                <a:sym typeface="Avenir"/>
              </a:rPr>
              <a:t>vehicula</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eget</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Orci</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varius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natoque</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penatibus</a:t>
            </a:r>
            <a:r>
              <a:rPr lang="en-GB" sz="1700">
                <a:solidFill>
                  <a:schemeClr val="dk2"/>
                </a:solidFill>
                <a:latin typeface="Avenir"/>
                <a:ea typeface="Avenir"/>
                <a:cs typeface="Avenir"/>
                <a:sym typeface="Avenir"/>
              </a:rPr>
              <a:t> et </a:t>
            </a:r>
            <a:r>
              <a:rPr lang="en-GB" sz="1700" err="1">
                <a:solidFill>
                  <a:schemeClr val="dk2"/>
                </a:solidFill>
                <a:latin typeface="Avenir"/>
                <a:ea typeface="Avenir"/>
                <a:cs typeface="Avenir"/>
                <a:sym typeface="Avenir"/>
              </a:rPr>
              <a:t>magnis</a:t>
            </a:r>
            <a:r>
              <a:rPr lang="en-GB" sz="1700">
                <a:solidFill>
                  <a:schemeClr val="dk2"/>
                </a:solidFill>
                <a:latin typeface="Avenir"/>
                <a:ea typeface="Avenir"/>
                <a:cs typeface="Avenir"/>
                <a:sym typeface="Avenir"/>
              </a:rPr>
              <a:t> dis parturient </a:t>
            </a:r>
            <a:r>
              <a:rPr lang="en-GB" sz="1700" err="1">
                <a:solidFill>
                  <a:schemeClr val="dk2"/>
                </a:solidFill>
                <a:latin typeface="Avenir"/>
                <a:ea typeface="Avenir"/>
                <a:cs typeface="Avenir"/>
                <a:sym typeface="Avenir"/>
              </a:rPr>
              <a:t>montes</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nascetur</a:t>
            </a:r>
            <a:r>
              <a:rPr lang="en-GB" sz="1700">
                <a:solidFill>
                  <a:schemeClr val="dk2"/>
                </a:solidFill>
                <a:latin typeface="Avenir"/>
                <a:ea typeface="Avenir"/>
                <a:cs typeface="Avenir"/>
                <a:sym typeface="Avenir"/>
              </a:rPr>
              <a:t> </a:t>
            </a:r>
            <a:r>
              <a:rPr lang="en-GB" sz="1700" err="1">
                <a:solidFill>
                  <a:schemeClr val="dk2"/>
                </a:solidFill>
                <a:latin typeface="Avenir"/>
                <a:ea typeface="Avenir"/>
                <a:cs typeface="Avenir"/>
                <a:sym typeface="Avenir"/>
              </a:rPr>
              <a:t>ridiculus</a:t>
            </a:r>
            <a:r>
              <a:rPr lang="en-GB" sz="1700">
                <a:solidFill>
                  <a:schemeClr val="dk2"/>
                </a:solidFill>
                <a:latin typeface="Avenir"/>
                <a:ea typeface="Avenir"/>
                <a:cs typeface="Avenir"/>
                <a:sym typeface="Avenir"/>
              </a:rPr>
              <a:t> mus. </a:t>
            </a:r>
            <a:endParaRPr sz="1700">
              <a:latin typeface="Avenir"/>
              <a:ea typeface="Avenir"/>
              <a:cs typeface="Avenir"/>
              <a:sym typeface="Avenir"/>
            </a:endParaRPr>
          </a:p>
        </p:txBody>
      </p:sp>
      <p:sp>
        <p:nvSpPr>
          <p:cNvPr id="271" name="Google Shape;271;p37"/>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txBox="1"/>
          <p:nvPr/>
        </p:nvSpPr>
        <p:spPr>
          <a:xfrm>
            <a:off x="5087225" y="567300"/>
            <a:ext cx="3256200" cy="4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b="1">
                <a:solidFill>
                  <a:schemeClr val="lt1"/>
                </a:solidFill>
                <a:latin typeface="Avenir"/>
                <a:ea typeface="Avenir"/>
                <a:cs typeface="Avenir"/>
                <a:sym typeface="Avenir"/>
              </a:rPr>
              <a:t>Data point or quote</a:t>
            </a:r>
            <a:endParaRPr sz="1700" b="1">
              <a:solidFill>
                <a:schemeClr val="lt1"/>
              </a:solidFill>
              <a:latin typeface="Avenir"/>
              <a:ea typeface="Avenir"/>
              <a:cs typeface="Avenir"/>
              <a:sym typeface="Avenir"/>
            </a:endParaRPr>
          </a:p>
          <a:p>
            <a:pPr marL="0" lvl="0" indent="0" algn="l" rtl="0">
              <a:spcBef>
                <a:spcPts val="1000"/>
              </a:spcBef>
              <a:spcAft>
                <a:spcPts val="0"/>
              </a:spcAft>
              <a:buNone/>
            </a:pPr>
            <a:r>
              <a:rPr lang="en-GB" sz="1700" i="1">
                <a:solidFill>
                  <a:schemeClr val="lt1"/>
                </a:solidFill>
                <a:latin typeface="Avenir"/>
                <a:ea typeface="Avenir"/>
                <a:cs typeface="Avenir"/>
                <a:sym typeface="Avenir"/>
              </a:rPr>
              <a:t>Lorem ipsum dolor sit amet, </a:t>
            </a:r>
            <a:r>
              <a:rPr lang="en-GB" sz="1700" i="1" err="1">
                <a:solidFill>
                  <a:schemeClr val="lt1"/>
                </a:solidFill>
                <a:latin typeface="Avenir"/>
                <a:ea typeface="Avenir"/>
                <a:cs typeface="Avenir"/>
                <a:sym typeface="Avenir"/>
              </a:rPr>
              <a:t>consectetur</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adipiscing</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elit</a:t>
            </a:r>
            <a:r>
              <a:rPr lang="en-GB" sz="1700" i="1">
                <a:solidFill>
                  <a:schemeClr val="lt1"/>
                </a:solidFill>
                <a:latin typeface="Avenir"/>
                <a:ea typeface="Avenir"/>
                <a:cs typeface="Avenir"/>
                <a:sym typeface="Avenir"/>
              </a:rPr>
              <a:t>. Sed </a:t>
            </a:r>
            <a:r>
              <a:rPr lang="en-GB" sz="1700" i="1" err="1">
                <a:solidFill>
                  <a:schemeClr val="lt1"/>
                </a:solidFill>
                <a:latin typeface="Avenir"/>
                <a:ea typeface="Avenir"/>
                <a:cs typeface="Avenir"/>
                <a:sym typeface="Avenir"/>
              </a:rPr>
              <a:t>imperdiet</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felis</a:t>
            </a:r>
            <a:r>
              <a:rPr lang="en-GB" sz="1700" i="1">
                <a:solidFill>
                  <a:schemeClr val="lt1"/>
                </a:solidFill>
                <a:latin typeface="Avenir"/>
                <a:ea typeface="Avenir"/>
                <a:cs typeface="Avenir"/>
                <a:sym typeface="Avenir"/>
              </a:rPr>
              <a:t> in </a:t>
            </a:r>
            <a:r>
              <a:rPr lang="en-GB" sz="1700" i="1" err="1">
                <a:solidFill>
                  <a:schemeClr val="lt1"/>
                </a:solidFill>
                <a:latin typeface="Avenir"/>
                <a:ea typeface="Avenir"/>
                <a:cs typeface="Avenir"/>
                <a:sym typeface="Avenir"/>
              </a:rPr>
              <a:t>turpis</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tristique</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interdum</a:t>
            </a:r>
            <a:r>
              <a:rPr lang="en-GB" sz="1700" i="1">
                <a:solidFill>
                  <a:schemeClr val="lt1"/>
                </a:solidFill>
                <a:latin typeface="Avenir"/>
                <a:ea typeface="Avenir"/>
                <a:cs typeface="Avenir"/>
                <a:sym typeface="Avenir"/>
              </a:rPr>
              <a:t>. Nunc </a:t>
            </a:r>
            <a:r>
              <a:rPr lang="en-GB" sz="1700" i="1" err="1">
                <a:solidFill>
                  <a:schemeClr val="lt1"/>
                </a:solidFill>
                <a:latin typeface="Avenir"/>
                <a:ea typeface="Avenir"/>
                <a:cs typeface="Avenir"/>
                <a:sym typeface="Avenir"/>
              </a:rPr>
              <a:t>accumsan</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sem</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quam</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eget</a:t>
            </a:r>
            <a:r>
              <a:rPr lang="en-GB" sz="1700" i="1">
                <a:solidFill>
                  <a:schemeClr val="lt1"/>
                </a:solidFill>
                <a:latin typeface="Avenir"/>
                <a:ea typeface="Avenir"/>
                <a:cs typeface="Avenir"/>
                <a:sym typeface="Avenir"/>
              </a:rPr>
              <a:t> lacinia eros </a:t>
            </a:r>
            <a:r>
              <a:rPr lang="en-GB" sz="1700" i="1" err="1">
                <a:solidFill>
                  <a:schemeClr val="lt1"/>
                </a:solidFill>
                <a:latin typeface="Avenir"/>
                <a:ea typeface="Avenir"/>
                <a:cs typeface="Avenir"/>
                <a:sym typeface="Avenir"/>
              </a:rPr>
              <a:t>vehicula</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eget</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Orci</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varius</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natoque</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penatibus</a:t>
            </a:r>
            <a:r>
              <a:rPr lang="en-GB" sz="1700" i="1">
                <a:solidFill>
                  <a:schemeClr val="lt1"/>
                </a:solidFill>
                <a:latin typeface="Avenir"/>
                <a:ea typeface="Avenir"/>
                <a:cs typeface="Avenir"/>
                <a:sym typeface="Avenir"/>
              </a:rPr>
              <a:t> et </a:t>
            </a:r>
            <a:r>
              <a:rPr lang="en-GB" sz="1700" i="1" err="1">
                <a:solidFill>
                  <a:schemeClr val="lt1"/>
                </a:solidFill>
                <a:latin typeface="Avenir"/>
                <a:ea typeface="Avenir"/>
                <a:cs typeface="Avenir"/>
                <a:sym typeface="Avenir"/>
              </a:rPr>
              <a:t>magnis</a:t>
            </a:r>
            <a:r>
              <a:rPr lang="en-GB" sz="1700" i="1">
                <a:solidFill>
                  <a:schemeClr val="lt1"/>
                </a:solidFill>
                <a:latin typeface="Avenir"/>
                <a:ea typeface="Avenir"/>
                <a:cs typeface="Avenir"/>
                <a:sym typeface="Avenir"/>
              </a:rPr>
              <a:t> dis parturient </a:t>
            </a:r>
            <a:r>
              <a:rPr lang="en-GB" sz="1700" i="1" err="1">
                <a:solidFill>
                  <a:schemeClr val="lt1"/>
                </a:solidFill>
                <a:latin typeface="Avenir"/>
                <a:ea typeface="Avenir"/>
                <a:cs typeface="Avenir"/>
                <a:sym typeface="Avenir"/>
              </a:rPr>
              <a:t>montes</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nascetur</a:t>
            </a:r>
            <a:r>
              <a:rPr lang="en-GB" sz="1700" i="1">
                <a:solidFill>
                  <a:schemeClr val="lt1"/>
                </a:solidFill>
                <a:latin typeface="Avenir"/>
                <a:ea typeface="Avenir"/>
                <a:cs typeface="Avenir"/>
                <a:sym typeface="Avenir"/>
              </a:rPr>
              <a:t> </a:t>
            </a:r>
            <a:r>
              <a:rPr lang="en-GB" sz="1700" i="1" err="1">
                <a:solidFill>
                  <a:schemeClr val="lt1"/>
                </a:solidFill>
                <a:latin typeface="Avenir"/>
                <a:ea typeface="Avenir"/>
                <a:cs typeface="Avenir"/>
                <a:sym typeface="Avenir"/>
              </a:rPr>
              <a:t>ridiculus</a:t>
            </a:r>
            <a:r>
              <a:rPr lang="en-GB" sz="1700" i="1">
                <a:solidFill>
                  <a:schemeClr val="lt1"/>
                </a:solidFill>
                <a:latin typeface="Avenir"/>
                <a:ea typeface="Avenir"/>
                <a:cs typeface="Avenir"/>
                <a:sym typeface="Avenir"/>
              </a:rPr>
              <a:t> mus. </a:t>
            </a:r>
            <a:endParaRPr sz="1700" i="1">
              <a:solidFill>
                <a:schemeClr val="lt1"/>
              </a:solidFill>
              <a:latin typeface="Avenir"/>
              <a:ea typeface="Avenir"/>
              <a:cs typeface="Avenir"/>
              <a:sym typeface="Avenir"/>
            </a:endParaRPr>
          </a:p>
          <a:p>
            <a:pPr marL="0" lvl="0" indent="0" algn="l" rtl="0">
              <a:spcBef>
                <a:spcPts val="0"/>
              </a:spcBef>
              <a:spcAft>
                <a:spcPts val="0"/>
              </a:spcAft>
              <a:buNone/>
            </a:pP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a:p>
            <a:pPr marL="457200" lvl="0" indent="-336550" algn="l" rtl="0">
              <a:spcBef>
                <a:spcPts val="0"/>
              </a:spcBef>
              <a:spcAft>
                <a:spcPts val="0"/>
              </a:spcAft>
              <a:buClr>
                <a:schemeClr val="lt1"/>
              </a:buClr>
              <a:buSzPts val="1700"/>
              <a:buFont typeface="Avenir"/>
              <a:buChar char="●"/>
            </a:pPr>
            <a:r>
              <a:rPr lang="en-GB" sz="1700" i="1">
                <a:solidFill>
                  <a:schemeClr val="lt1"/>
                </a:solidFill>
                <a:latin typeface="Avenir"/>
                <a:ea typeface="Avenir"/>
                <a:cs typeface="Avenir"/>
                <a:sym typeface="Avenir"/>
              </a:rPr>
              <a:t>Bullet point</a:t>
            </a:r>
            <a:endParaRPr sz="1700" i="1">
              <a:solidFill>
                <a:schemeClr val="lt1"/>
              </a:solidFill>
              <a:latin typeface="Avenir"/>
              <a:ea typeface="Avenir"/>
              <a:cs typeface="Avenir"/>
              <a:sym typeface="Aveni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layful content slide">
  <p:cSld name="CUSTOM_1">
    <p:spTree>
      <p:nvGrpSpPr>
        <p:cNvPr id="1" name="Shape 273"/>
        <p:cNvGrpSpPr/>
        <p:nvPr/>
      </p:nvGrpSpPr>
      <p:grpSpPr>
        <a:xfrm>
          <a:off x="0" y="0"/>
          <a:ext cx="0" cy="0"/>
          <a:chOff x="0" y="0"/>
          <a:chExt cx="0" cy="0"/>
        </a:xfrm>
      </p:grpSpPr>
      <p:sp>
        <p:nvSpPr>
          <p:cNvPr id="274" name="Google Shape;274;p38"/>
          <p:cNvSpPr/>
          <p:nvPr/>
        </p:nvSpPr>
        <p:spPr>
          <a:xfrm>
            <a:off x="80825" y="80700"/>
            <a:ext cx="4426500" cy="498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8"/>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1"/>
                </a:solidFill>
                <a:latin typeface="Avenir"/>
                <a:ea typeface="Avenir"/>
                <a:cs typeface="Avenir"/>
                <a:sym typeface="Avenir"/>
              </a:rPr>
              <a:t>Title</a:t>
            </a:r>
            <a:endParaRPr sz="3000">
              <a:solidFill>
                <a:schemeClr val="lt1"/>
              </a:solidFill>
              <a:latin typeface="Avenir"/>
              <a:ea typeface="Avenir"/>
              <a:cs typeface="Avenir"/>
              <a:sym typeface="Avenir"/>
            </a:endParaRPr>
          </a:p>
        </p:txBody>
      </p:sp>
      <p:sp>
        <p:nvSpPr>
          <p:cNvPr id="276" name="Google Shape;276;p38"/>
          <p:cNvSpPr txBox="1"/>
          <p:nvPr/>
        </p:nvSpPr>
        <p:spPr>
          <a:xfrm>
            <a:off x="631100" y="151077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77" name="Google Shape;277;p38"/>
          <p:cNvSpPr txBox="1"/>
          <p:nvPr/>
        </p:nvSpPr>
        <p:spPr>
          <a:xfrm>
            <a:off x="631100" y="2524400"/>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78" name="Google Shape;278;p38"/>
          <p:cNvSpPr txBox="1"/>
          <p:nvPr/>
        </p:nvSpPr>
        <p:spPr>
          <a:xfrm>
            <a:off x="631100" y="353802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cxnSp>
        <p:nvCxnSpPr>
          <p:cNvPr id="279" name="Google Shape;279;p38"/>
          <p:cNvCxnSpPr/>
          <p:nvPr/>
        </p:nvCxnSpPr>
        <p:spPr>
          <a:xfrm>
            <a:off x="728550" y="2451875"/>
            <a:ext cx="2736600" cy="0"/>
          </a:xfrm>
          <a:prstGeom prst="straightConnector1">
            <a:avLst/>
          </a:prstGeom>
          <a:noFill/>
          <a:ln w="9525" cap="flat" cmpd="sng">
            <a:solidFill>
              <a:schemeClr val="accent1"/>
            </a:solidFill>
            <a:prstDash val="solid"/>
            <a:round/>
            <a:headEnd type="none" w="med" len="med"/>
            <a:tailEnd type="none" w="med" len="med"/>
          </a:ln>
        </p:spPr>
      </p:cxnSp>
      <p:cxnSp>
        <p:nvCxnSpPr>
          <p:cNvPr id="280" name="Google Shape;280;p38"/>
          <p:cNvCxnSpPr/>
          <p:nvPr/>
        </p:nvCxnSpPr>
        <p:spPr>
          <a:xfrm>
            <a:off x="728550" y="3465500"/>
            <a:ext cx="2736600" cy="0"/>
          </a:xfrm>
          <a:prstGeom prst="straightConnector1">
            <a:avLst/>
          </a:prstGeom>
          <a:noFill/>
          <a:ln w="9525" cap="flat" cmpd="sng">
            <a:solidFill>
              <a:schemeClr val="accent1"/>
            </a:solidFill>
            <a:prstDash val="solid"/>
            <a:round/>
            <a:headEnd type="none" w="med" len="med"/>
            <a:tailEnd type="none" w="med" len="med"/>
          </a:ln>
        </p:spPr>
      </p:cxnSp>
      <p:sp>
        <p:nvSpPr>
          <p:cNvPr id="281" name="Google Shape;281;p38"/>
          <p:cNvSpPr txBox="1">
            <a:spLocks noGrp="1"/>
          </p:cNvSpPr>
          <p:nvPr>
            <p:ph type="body" idx="1"/>
          </p:nvPr>
        </p:nvSpPr>
        <p:spPr>
          <a:xfrm>
            <a:off x="4863300" y="1174225"/>
            <a:ext cx="3837000" cy="3168900"/>
          </a:xfrm>
          <a:prstGeom prst="rect">
            <a:avLst/>
          </a:prstGeom>
        </p:spPr>
        <p:txBody>
          <a:bodyPr spcFirstLastPara="1" wrap="square" lIns="91425" tIns="91425" rIns="91425" bIns="91425" anchor="ctr" anchorCtr="0">
            <a:normAutofit/>
          </a:bodyPr>
          <a:lstStyle>
            <a:lvl1pPr marL="457200" lvl="0" indent="-336550">
              <a:spcBef>
                <a:spcPts val="0"/>
              </a:spcBef>
              <a:spcAft>
                <a:spcPts val="0"/>
              </a:spcAft>
              <a:buClr>
                <a:schemeClr val="dk2"/>
              </a:buClr>
              <a:buSzPts val="1700"/>
              <a:buChar char="●"/>
              <a:defRPr sz="17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0"/>
              </a:spcBef>
              <a:spcAft>
                <a:spcPts val="0"/>
              </a:spcAft>
              <a:buClr>
                <a:schemeClr val="dk2"/>
              </a:buClr>
              <a:buSzPts val="1400"/>
              <a:buChar char="■"/>
              <a:defRPr>
                <a:solidFill>
                  <a:schemeClr val="dk2"/>
                </a:solidFill>
              </a:defRPr>
            </a:lvl3pPr>
            <a:lvl4pPr marL="1828800" lvl="3" indent="-317500">
              <a:spcBef>
                <a:spcPts val="0"/>
              </a:spcBef>
              <a:spcAft>
                <a:spcPts val="0"/>
              </a:spcAft>
              <a:buClr>
                <a:schemeClr val="dk2"/>
              </a:buClr>
              <a:buSzPts val="1400"/>
              <a:buChar char="●"/>
              <a:defRPr>
                <a:solidFill>
                  <a:schemeClr val="dk2"/>
                </a:solidFill>
              </a:defRPr>
            </a:lvl4pPr>
            <a:lvl5pPr marL="2286000" lvl="4" indent="-317500">
              <a:spcBef>
                <a:spcPts val="0"/>
              </a:spcBef>
              <a:spcAft>
                <a:spcPts val="0"/>
              </a:spcAft>
              <a:buClr>
                <a:schemeClr val="dk2"/>
              </a:buClr>
              <a:buSzPts val="1400"/>
              <a:buChar char="○"/>
              <a:defRPr>
                <a:solidFill>
                  <a:schemeClr val="dk2"/>
                </a:solidFill>
              </a:defRPr>
            </a:lvl5pPr>
            <a:lvl6pPr marL="2743200" lvl="5" indent="-317500">
              <a:spcBef>
                <a:spcPts val="0"/>
              </a:spcBef>
              <a:spcAft>
                <a:spcPts val="0"/>
              </a:spcAft>
              <a:buClr>
                <a:schemeClr val="dk2"/>
              </a:buClr>
              <a:buSzPts val="1400"/>
              <a:buChar char="■"/>
              <a:defRPr>
                <a:solidFill>
                  <a:schemeClr val="dk2"/>
                </a:solidFill>
              </a:defRPr>
            </a:lvl6pPr>
            <a:lvl7pPr marL="3200400" lvl="6" indent="-317500">
              <a:spcBef>
                <a:spcPts val="0"/>
              </a:spcBef>
              <a:spcAft>
                <a:spcPts val="0"/>
              </a:spcAft>
              <a:buClr>
                <a:schemeClr val="dk2"/>
              </a:buClr>
              <a:buSzPts val="1400"/>
              <a:buChar char="●"/>
              <a:defRPr>
                <a:solidFill>
                  <a:schemeClr val="dk2"/>
                </a:solidFill>
              </a:defRPr>
            </a:lvl7pPr>
            <a:lvl8pPr marL="3657600" lvl="7" indent="-317500">
              <a:spcBef>
                <a:spcPts val="0"/>
              </a:spcBef>
              <a:spcAft>
                <a:spcPts val="0"/>
              </a:spcAft>
              <a:buClr>
                <a:schemeClr val="dk2"/>
              </a:buClr>
              <a:buSzPts val="1400"/>
              <a:buChar char="○"/>
              <a:defRPr>
                <a:solidFill>
                  <a:schemeClr val="dk2"/>
                </a:solidFill>
              </a:defRPr>
            </a:lvl8pPr>
            <a:lvl9pPr marL="4114800" lvl="8" indent="-31750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servative content slide">
  <p:cSld name="CUSTOM_1_1">
    <p:spTree>
      <p:nvGrpSpPr>
        <p:cNvPr id="1" name="Shape 282"/>
        <p:cNvGrpSpPr/>
        <p:nvPr/>
      </p:nvGrpSpPr>
      <p:grpSpPr>
        <a:xfrm>
          <a:off x="0" y="0"/>
          <a:ext cx="0" cy="0"/>
          <a:chOff x="0" y="0"/>
          <a:chExt cx="0" cy="0"/>
        </a:xfrm>
      </p:grpSpPr>
      <p:sp>
        <p:nvSpPr>
          <p:cNvPr id="283" name="Google Shape;283;p39"/>
          <p:cNvSpPr/>
          <p:nvPr/>
        </p:nvSpPr>
        <p:spPr>
          <a:xfrm>
            <a:off x="80825"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9"/>
          <p:cNvSpPr txBox="1"/>
          <p:nvPr/>
        </p:nvSpPr>
        <p:spPr>
          <a:xfrm>
            <a:off x="631100" y="567300"/>
            <a:ext cx="1529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lt1"/>
                </a:solidFill>
                <a:latin typeface="Avenir"/>
                <a:ea typeface="Avenir"/>
                <a:cs typeface="Avenir"/>
                <a:sym typeface="Avenir"/>
              </a:rPr>
              <a:t>Title</a:t>
            </a:r>
            <a:endParaRPr sz="3000">
              <a:solidFill>
                <a:schemeClr val="lt1"/>
              </a:solidFill>
              <a:latin typeface="Avenir"/>
              <a:ea typeface="Avenir"/>
              <a:cs typeface="Avenir"/>
              <a:sym typeface="Avenir"/>
            </a:endParaRPr>
          </a:p>
        </p:txBody>
      </p:sp>
      <p:sp>
        <p:nvSpPr>
          <p:cNvPr id="285" name="Google Shape;285;p39"/>
          <p:cNvSpPr txBox="1"/>
          <p:nvPr/>
        </p:nvSpPr>
        <p:spPr>
          <a:xfrm>
            <a:off x="631100" y="151077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86" name="Google Shape;286;p39"/>
          <p:cNvSpPr txBox="1"/>
          <p:nvPr/>
        </p:nvSpPr>
        <p:spPr>
          <a:xfrm>
            <a:off x="631100" y="2524400"/>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sp>
        <p:nvSpPr>
          <p:cNvPr id="287" name="Google Shape;287;p39"/>
          <p:cNvSpPr txBox="1"/>
          <p:nvPr/>
        </p:nvSpPr>
        <p:spPr>
          <a:xfrm>
            <a:off x="631100" y="3538025"/>
            <a:ext cx="2855400" cy="9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lt1"/>
                </a:solidFill>
                <a:latin typeface="Avenir"/>
                <a:ea typeface="Avenir"/>
                <a:cs typeface="Avenir"/>
                <a:sym typeface="Avenir"/>
              </a:rPr>
              <a:t>Content</a:t>
            </a:r>
            <a:endParaRPr sz="2500">
              <a:solidFill>
                <a:schemeClr val="lt1"/>
              </a:solidFill>
              <a:latin typeface="Avenir"/>
              <a:ea typeface="Avenir"/>
              <a:cs typeface="Avenir"/>
              <a:sym typeface="Avenir"/>
            </a:endParaRPr>
          </a:p>
          <a:p>
            <a:pPr marL="0" lvl="0" indent="0" algn="l" rtl="0">
              <a:spcBef>
                <a:spcPts val="0"/>
              </a:spcBef>
              <a:spcAft>
                <a:spcPts val="0"/>
              </a:spcAft>
              <a:buNone/>
            </a:pPr>
            <a:r>
              <a:rPr lang="en-GB" sz="1700">
                <a:solidFill>
                  <a:schemeClr val="lt1"/>
                </a:solidFill>
                <a:latin typeface="Avenir"/>
                <a:ea typeface="Avenir"/>
                <a:cs typeface="Avenir"/>
                <a:sym typeface="Avenir"/>
              </a:rPr>
              <a:t>More content</a:t>
            </a:r>
            <a:endParaRPr sz="1700">
              <a:solidFill>
                <a:schemeClr val="lt1"/>
              </a:solidFill>
              <a:latin typeface="Avenir"/>
              <a:ea typeface="Avenir"/>
              <a:cs typeface="Avenir"/>
              <a:sym typeface="Avenir"/>
            </a:endParaRPr>
          </a:p>
        </p:txBody>
      </p:sp>
      <p:cxnSp>
        <p:nvCxnSpPr>
          <p:cNvPr id="288" name="Google Shape;288;p39"/>
          <p:cNvCxnSpPr/>
          <p:nvPr/>
        </p:nvCxnSpPr>
        <p:spPr>
          <a:xfrm>
            <a:off x="728550" y="2451875"/>
            <a:ext cx="2736600" cy="0"/>
          </a:xfrm>
          <a:prstGeom prst="straightConnector1">
            <a:avLst/>
          </a:prstGeom>
          <a:noFill/>
          <a:ln w="9525" cap="flat" cmpd="sng">
            <a:solidFill>
              <a:schemeClr val="accent1"/>
            </a:solidFill>
            <a:prstDash val="solid"/>
            <a:round/>
            <a:headEnd type="none" w="med" len="med"/>
            <a:tailEnd type="none" w="med" len="med"/>
          </a:ln>
        </p:spPr>
      </p:cxnSp>
      <p:cxnSp>
        <p:nvCxnSpPr>
          <p:cNvPr id="289" name="Google Shape;289;p39"/>
          <p:cNvCxnSpPr/>
          <p:nvPr/>
        </p:nvCxnSpPr>
        <p:spPr>
          <a:xfrm>
            <a:off x="728550" y="3465500"/>
            <a:ext cx="2736600" cy="0"/>
          </a:xfrm>
          <a:prstGeom prst="straightConnector1">
            <a:avLst/>
          </a:prstGeom>
          <a:noFill/>
          <a:ln w="9525" cap="flat" cmpd="sng">
            <a:solidFill>
              <a:schemeClr val="accent1"/>
            </a:solidFill>
            <a:prstDash val="solid"/>
            <a:round/>
            <a:headEnd type="none" w="med" len="med"/>
            <a:tailEnd type="none" w="med" len="med"/>
          </a:ln>
        </p:spPr>
      </p:cxnSp>
      <p:sp>
        <p:nvSpPr>
          <p:cNvPr id="290" name="Google Shape;290;p39"/>
          <p:cNvSpPr txBox="1">
            <a:spLocks noGrp="1"/>
          </p:cNvSpPr>
          <p:nvPr>
            <p:ph type="body" idx="1"/>
          </p:nvPr>
        </p:nvSpPr>
        <p:spPr>
          <a:xfrm>
            <a:off x="4863300" y="1174225"/>
            <a:ext cx="3837000" cy="3168900"/>
          </a:xfrm>
          <a:prstGeom prst="rect">
            <a:avLst/>
          </a:prstGeom>
        </p:spPr>
        <p:txBody>
          <a:bodyPr spcFirstLastPara="1" wrap="square" lIns="91425" tIns="91425" rIns="91425" bIns="91425" anchor="ctr" anchorCtr="0">
            <a:normAutofit/>
          </a:bodyPr>
          <a:lstStyle>
            <a:lvl1pPr marL="457200" lvl="0" indent="-336550">
              <a:spcBef>
                <a:spcPts val="0"/>
              </a:spcBef>
              <a:spcAft>
                <a:spcPts val="0"/>
              </a:spcAft>
              <a:buClr>
                <a:schemeClr val="dk2"/>
              </a:buClr>
              <a:buSzPts val="1700"/>
              <a:buChar char="●"/>
              <a:defRPr sz="17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0"/>
              </a:spcBef>
              <a:spcAft>
                <a:spcPts val="0"/>
              </a:spcAft>
              <a:buClr>
                <a:schemeClr val="dk2"/>
              </a:buClr>
              <a:buSzPts val="1400"/>
              <a:buChar char="■"/>
              <a:defRPr>
                <a:solidFill>
                  <a:schemeClr val="dk2"/>
                </a:solidFill>
              </a:defRPr>
            </a:lvl3pPr>
            <a:lvl4pPr marL="1828800" lvl="3" indent="-317500">
              <a:spcBef>
                <a:spcPts val="0"/>
              </a:spcBef>
              <a:spcAft>
                <a:spcPts val="0"/>
              </a:spcAft>
              <a:buClr>
                <a:schemeClr val="dk2"/>
              </a:buClr>
              <a:buSzPts val="1400"/>
              <a:buChar char="●"/>
              <a:defRPr>
                <a:solidFill>
                  <a:schemeClr val="dk2"/>
                </a:solidFill>
              </a:defRPr>
            </a:lvl4pPr>
            <a:lvl5pPr marL="2286000" lvl="4" indent="-317500">
              <a:spcBef>
                <a:spcPts val="0"/>
              </a:spcBef>
              <a:spcAft>
                <a:spcPts val="0"/>
              </a:spcAft>
              <a:buClr>
                <a:schemeClr val="dk2"/>
              </a:buClr>
              <a:buSzPts val="1400"/>
              <a:buChar char="○"/>
              <a:defRPr>
                <a:solidFill>
                  <a:schemeClr val="dk2"/>
                </a:solidFill>
              </a:defRPr>
            </a:lvl5pPr>
            <a:lvl6pPr marL="2743200" lvl="5" indent="-317500">
              <a:spcBef>
                <a:spcPts val="0"/>
              </a:spcBef>
              <a:spcAft>
                <a:spcPts val="0"/>
              </a:spcAft>
              <a:buClr>
                <a:schemeClr val="dk2"/>
              </a:buClr>
              <a:buSzPts val="1400"/>
              <a:buChar char="■"/>
              <a:defRPr>
                <a:solidFill>
                  <a:schemeClr val="dk2"/>
                </a:solidFill>
              </a:defRPr>
            </a:lvl6pPr>
            <a:lvl7pPr marL="3200400" lvl="6" indent="-317500">
              <a:spcBef>
                <a:spcPts val="0"/>
              </a:spcBef>
              <a:spcAft>
                <a:spcPts val="0"/>
              </a:spcAft>
              <a:buClr>
                <a:schemeClr val="dk2"/>
              </a:buClr>
              <a:buSzPts val="1400"/>
              <a:buChar char="●"/>
              <a:defRPr>
                <a:solidFill>
                  <a:schemeClr val="dk2"/>
                </a:solidFill>
              </a:defRPr>
            </a:lvl7pPr>
            <a:lvl8pPr marL="3657600" lvl="7" indent="-317500">
              <a:spcBef>
                <a:spcPts val="0"/>
              </a:spcBef>
              <a:spcAft>
                <a:spcPts val="0"/>
              </a:spcAft>
              <a:buClr>
                <a:schemeClr val="dk2"/>
              </a:buClr>
              <a:buSzPts val="1400"/>
              <a:buChar char="○"/>
              <a:defRPr>
                <a:solidFill>
                  <a:schemeClr val="dk2"/>
                </a:solidFill>
              </a:defRPr>
            </a:lvl8pPr>
            <a:lvl9pPr marL="4114800" lvl="8" indent="-31750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ptimistic closing slide" type="blank">
  <p:cSld name="BLANK">
    <p:bg>
      <p:bgPr>
        <a:solidFill>
          <a:schemeClr val="dk1"/>
        </a:solidFill>
        <a:effectLst/>
      </p:bgPr>
    </p:bg>
    <p:spTree>
      <p:nvGrpSpPr>
        <p:cNvPr id="1" name="Shape 291"/>
        <p:cNvGrpSpPr/>
        <p:nvPr/>
      </p:nvGrpSpPr>
      <p:grpSpPr>
        <a:xfrm>
          <a:off x="0" y="0"/>
          <a:ext cx="0" cy="0"/>
          <a:chOff x="0" y="0"/>
          <a:chExt cx="0" cy="0"/>
        </a:xfrm>
      </p:grpSpPr>
      <p:sp>
        <p:nvSpPr>
          <p:cNvPr id="292" name="Google Shape;292;p4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293" name="Google Shape;293;p4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805100" y="3667299"/>
            <a:ext cx="2425001" cy="582575"/>
          </a:xfrm>
          <a:prstGeom prst="rect">
            <a:avLst/>
          </a:prstGeom>
          <a:noFill/>
          <a:ln>
            <a:noFill/>
          </a:ln>
        </p:spPr>
      </p:pic>
      <p:sp>
        <p:nvSpPr>
          <p:cNvPr id="294" name="Google Shape;294;p40"/>
          <p:cNvSpPr txBox="1"/>
          <p:nvPr/>
        </p:nvSpPr>
        <p:spPr>
          <a:xfrm>
            <a:off x="713975" y="3512850"/>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rgbClr val="FFFFFF"/>
                </a:solidFill>
                <a:latin typeface="Avenir"/>
                <a:ea typeface="Avenir"/>
                <a:cs typeface="Avenir"/>
                <a:sym typeface="Avenir"/>
              </a:rPr>
              <a:t>Collaborate CIC</a:t>
            </a:r>
            <a:endParaRPr sz="2500">
              <a:solidFill>
                <a:srgbClr val="FFFFFF"/>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rgbClr val="FFFFFF"/>
                </a:solidFill>
                <a:latin typeface="Avenir"/>
                <a:ea typeface="Avenir"/>
                <a:cs typeface="Avenir"/>
                <a:sym typeface="Avenir"/>
              </a:rPr>
              <a:t>Month 2022</a:t>
            </a:r>
            <a:endParaRPr sz="1700">
              <a:solidFill>
                <a:srgbClr val="FFFFFF"/>
              </a:solidFill>
              <a:latin typeface="Avenir"/>
              <a:ea typeface="Avenir"/>
              <a:cs typeface="Avenir"/>
              <a:sym typeface="Aveni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layful closing slide">
  <p:cSld name="BLANK_1">
    <p:bg>
      <p:bgPr>
        <a:solidFill>
          <a:schemeClr val="lt2"/>
        </a:solidFill>
        <a:effectLst/>
      </p:bgPr>
    </p:bg>
    <p:spTree>
      <p:nvGrpSpPr>
        <p:cNvPr id="1" name="Shape 295"/>
        <p:cNvGrpSpPr/>
        <p:nvPr/>
      </p:nvGrpSpPr>
      <p:grpSpPr>
        <a:xfrm>
          <a:off x="0" y="0"/>
          <a:ext cx="0" cy="0"/>
          <a:chOff x="0" y="0"/>
          <a:chExt cx="0" cy="0"/>
        </a:xfrm>
      </p:grpSpPr>
      <p:sp>
        <p:nvSpPr>
          <p:cNvPr id="296" name="Google Shape;296;p4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297" name="Google Shape;297;p4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805100" y="3667299"/>
            <a:ext cx="2425001" cy="582575"/>
          </a:xfrm>
          <a:prstGeom prst="rect">
            <a:avLst/>
          </a:prstGeom>
          <a:noFill/>
          <a:ln>
            <a:noFill/>
          </a:ln>
        </p:spPr>
      </p:pic>
      <p:sp>
        <p:nvSpPr>
          <p:cNvPr id="298" name="Google Shape;298;p41"/>
          <p:cNvSpPr txBox="1"/>
          <p:nvPr/>
        </p:nvSpPr>
        <p:spPr>
          <a:xfrm>
            <a:off x="713975" y="3512850"/>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rgbClr val="FFFFFF"/>
                </a:solidFill>
                <a:latin typeface="Avenir"/>
                <a:ea typeface="Avenir"/>
                <a:cs typeface="Avenir"/>
                <a:sym typeface="Avenir"/>
              </a:rPr>
              <a:t>Collaborate CIC</a:t>
            </a:r>
            <a:endParaRPr sz="2500">
              <a:solidFill>
                <a:srgbClr val="FFFFFF"/>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rgbClr val="FFFFFF"/>
                </a:solidFill>
                <a:latin typeface="Avenir"/>
                <a:ea typeface="Avenir"/>
                <a:cs typeface="Avenir"/>
                <a:sym typeface="Avenir"/>
              </a:rPr>
              <a:t>Month 2022</a:t>
            </a:r>
            <a:endParaRPr sz="1700">
              <a:solidFill>
                <a:srgbClr val="FFFFFF"/>
              </a:solidFill>
              <a:latin typeface="Avenir"/>
              <a:ea typeface="Avenir"/>
              <a:cs typeface="Avenir"/>
              <a:sym typeface="Aveni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servative closing slide">
  <p:cSld name="BLANK_1_1">
    <p:bg>
      <p:bgPr>
        <a:solidFill>
          <a:schemeClr val="accent2"/>
        </a:solidFill>
        <a:effectLst/>
      </p:bgPr>
    </p:bg>
    <p:spTree>
      <p:nvGrpSpPr>
        <p:cNvPr id="1" name="Shape 299"/>
        <p:cNvGrpSpPr/>
        <p:nvPr/>
      </p:nvGrpSpPr>
      <p:grpSpPr>
        <a:xfrm>
          <a:off x="0" y="0"/>
          <a:ext cx="0" cy="0"/>
          <a:chOff x="0" y="0"/>
          <a:chExt cx="0" cy="0"/>
        </a:xfrm>
      </p:grpSpPr>
      <p:sp>
        <p:nvSpPr>
          <p:cNvPr id="300" name="Google Shape;300;p4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01" name="Google Shape;301;p4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805100" y="3667299"/>
            <a:ext cx="2425001" cy="582575"/>
          </a:xfrm>
          <a:prstGeom prst="rect">
            <a:avLst/>
          </a:prstGeom>
          <a:noFill/>
          <a:ln>
            <a:noFill/>
          </a:ln>
        </p:spPr>
      </p:pic>
      <p:sp>
        <p:nvSpPr>
          <p:cNvPr id="302" name="Google Shape;302;p42"/>
          <p:cNvSpPr txBox="1"/>
          <p:nvPr/>
        </p:nvSpPr>
        <p:spPr>
          <a:xfrm>
            <a:off x="713975" y="3512850"/>
            <a:ext cx="4845300" cy="8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500">
                <a:solidFill>
                  <a:srgbClr val="FFFFFF"/>
                </a:solidFill>
                <a:latin typeface="Avenir"/>
                <a:ea typeface="Avenir"/>
                <a:cs typeface="Avenir"/>
                <a:sym typeface="Avenir"/>
              </a:rPr>
              <a:t>Collaborate CIC</a:t>
            </a:r>
            <a:endParaRPr sz="2500">
              <a:solidFill>
                <a:srgbClr val="FFFFFF"/>
              </a:solidFill>
              <a:latin typeface="Avenir"/>
              <a:ea typeface="Avenir"/>
              <a:cs typeface="Avenir"/>
              <a:sym typeface="Avenir"/>
            </a:endParaRPr>
          </a:p>
          <a:p>
            <a:pPr marL="0" lvl="0" indent="0" algn="l" rtl="0">
              <a:lnSpc>
                <a:spcPct val="115000"/>
              </a:lnSpc>
              <a:spcBef>
                <a:spcPts val="0"/>
              </a:spcBef>
              <a:spcAft>
                <a:spcPts val="0"/>
              </a:spcAft>
              <a:buNone/>
            </a:pPr>
            <a:r>
              <a:rPr lang="en-GB" sz="1700">
                <a:solidFill>
                  <a:srgbClr val="FFFFFF"/>
                </a:solidFill>
                <a:latin typeface="Avenir"/>
                <a:ea typeface="Avenir"/>
                <a:cs typeface="Avenir"/>
                <a:sym typeface="Avenir"/>
              </a:rPr>
              <a:t>Month 2022</a:t>
            </a:r>
            <a:endParaRPr sz="1700">
              <a:solidFill>
                <a:srgbClr val="FFFFFF"/>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Avenir"/>
              <a:buNone/>
              <a:defRPr sz="3000" b="1">
                <a:solidFill>
                  <a:schemeClr val="dk2"/>
                </a:solidFill>
                <a:latin typeface="Avenir"/>
                <a:ea typeface="Avenir"/>
                <a:cs typeface="Avenir"/>
                <a:sym typeface="Avenir"/>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Avenir"/>
              <a:buChar char="●"/>
              <a:defRPr sz="1800">
                <a:solidFill>
                  <a:schemeClr val="lt2"/>
                </a:solidFill>
                <a:latin typeface="Avenir"/>
                <a:ea typeface="Avenir"/>
                <a:cs typeface="Avenir"/>
                <a:sym typeface="Avenir"/>
              </a:defRPr>
            </a:lvl1pPr>
            <a:lvl2pPr marL="914400" lvl="1"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2pPr>
            <a:lvl3pPr marL="1371600" lvl="2"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3pPr>
            <a:lvl4pPr marL="1828800" lvl="3"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4pPr>
            <a:lvl5pPr marL="2286000" lvl="4"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5pPr>
            <a:lvl6pPr marL="2743200" lvl="5"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6pPr>
            <a:lvl7pPr marL="3200400" lvl="6"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7pPr>
            <a:lvl8pPr marL="3657600" lvl="7"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8pPr>
            <a:lvl9pPr marL="4114800" lvl="8" indent="-317500">
              <a:lnSpc>
                <a:spcPct val="115000"/>
              </a:lnSpc>
              <a:spcBef>
                <a:spcPts val="0"/>
              </a:spcBef>
              <a:spcAft>
                <a:spcPts val="0"/>
              </a:spcAft>
              <a:buClr>
                <a:schemeClr val="lt2"/>
              </a:buClr>
              <a:buSzPts val="1400"/>
              <a:buFont typeface="Avenir"/>
              <a:buChar char="■"/>
              <a:defRPr>
                <a:solidFill>
                  <a:schemeClr val="lt2"/>
                </a:solidFill>
                <a:latin typeface="Avenir"/>
                <a:ea typeface="Avenir"/>
                <a:cs typeface="Avenir"/>
                <a:sym typeface="Avenir"/>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file:////Users/rebeccamurphy/Library/Group%20Containers/UBF8T346G9.ms/WebArchiveCopyPasteTempFiles/com.microsoft.Word/no3-wide_Small.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file:////Users/rebeccamurphy/Library/Group%20Containers/UBF8T346G9.ms/WebArchiveCopyPasteTempFiles/com.microsoft.Word/no3-wide_Small.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file:////Users/rebeccamurphy/Library/Group%20Containers/UBF8T346G9.ms/WebArchiveCopyPasteTempFiles/com.microsoft.Word/no3-wide_Small.png"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file:////Users/rebeccamurphy/Library/Group%20Containers/UBF8T346G9.ms/WebArchiveCopyPasteTempFiles/com.microsoft.Word/no2-wide_Small.png" TargetMode="External"/><Relationship Id="rId5" Type="http://schemas.openxmlformats.org/officeDocument/2006/relationships/image" Target="../media/image11.png"/><Relationship Id="rId10" Type="http://schemas.openxmlformats.org/officeDocument/2006/relationships/image" Target="file:////Users/rebeccamurphy/Library/Group%20Containers/UBF8T346G9.ms/WebArchiveCopyPasteTempFiles/com.microsoft.Word/no6-wide_Small.png" TargetMode="External"/><Relationship Id="rId4" Type="http://schemas.openxmlformats.org/officeDocument/2006/relationships/image" Target="file:////Users/rebeccamurphy/Library/Group%20Containers/UBF8T346G9.ms/WebArchiveCopyPasteTempFiles/com.microsoft.Word/no1-wide_Small.png"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file:////Users/rebeccamurphy/Library/Group%20Containers/UBF8T346G9.ms/WebArchiveCopyPasteTempFiles/com.microsoft.Word/no2-wide_Small.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file:////Users/rebeccamurphy/Library/Group%20Containers/UBF8T346G9.ms/WebArchiveCopyPasteTempFiles/com.microsoft.Word/no1-wide_Small.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file:////Users/rebeccamurphy/Library/Group%20Containers/UBF8T346G9.ms/WebArchiveCopyPasteTempFiles/com.microsoft.Word/no1-wide_Small.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file:////Users/rebeccamurphy/Library/Group%20Containers/UBF8T346G9.ms/WebArchiveCopyPasteTempFiles/com.microsoft.Word/no1-wide_Small.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6.emf"/><Relationship Id="rId4" Type="http://schemas.openxmlformats.org/officeDocument/2006/relationships/image" Target="file:////Users/rebeccamurphy/Library/Group%20Containers/UBF8T346G9.ms/WebArchiveCopyPasteTempFiles/com.microsoft.Word/no6-wide_Small.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file:////Users/rebeccamurphy/Library/Group%20Containers/UBF8T346G9.ms/WebArchiveCopyPasteTempFiles/com.microsoft.Word/no3-wide_Small.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9"/>
        <p:cNvGrpSpPr/>
        <p:nvPr/>
      </p:nvGrpSpPr>
      <p:grpSpPr>
        <a:xfrm>
          <a:off x="0" y="0"/>
          <a:ext cx="0" cy="0"/>
          <a:chOff x="0" y="0"/>
          <a:chExt cx="0" cy="0"/>
        </a:xfrm>
      </p:grpSpPr>
      <p:sp>
        <p:nvSpPr>
          <p:cNvPr id="310" name="Google Shape;310;p44"/>
          <p:cNvSpPr txBox="1"/>
          <p:nvPr/>
        </p:nvSpPr>
        <p:spPr>
          <a:xfrm>
            <a:off x="377191" y="1292475"/>
            <a:ext cx="8446770" cy="127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200" dirty="0">
                <a:solidFill>
                  <a:srgbClr val="7030A0"/>
                </a:solidFill>
                <a:latin typeface="Avenir"/>
                <a:ea typeface="Avenir"/>
                <a:cs typeface="Avenir"/>
                <a:sym typeface="Avenir"/>
              </a:rPr>
              <a:t>How can co-operative approaches support the devolution revolution?</a:t>
            </a:r>
          </a:p>
        </p:txBody>
      </p:sp>
      <p:pic>
        <p:nvPicPr>
          <p:cNvPr id="3" name="Google Shape;408;p53">
            <a:extLst>
              <a:ext uri="{FF2B5EF4-FFF2-40B4-BE49-F238E27FC236}">
                <a16:creationId xmlns:a16="http://schemas.microsoft.com/office/drawing/2014/main" id="{5ACDDF30-52D5-095C-5C60-E024BD3EA714}"/>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23275" y="118257"/>
            <a:ext cx="2429921" cy="582575"/>
          </a:xfrm>
          <a:prstGeom prst="rect">
            <a:avLst/>
          </a:prstGeom>
          <a:noFill/>
          <a:ln>
            <a:noFill/>
          </a:ln>
        </p:spPr>
      </p:pic>
      <p:pic>
        <p:nvPicPr>
          <p:cNvPr id="5" name="Google Shape;320;p45">
            <a:extLst>
              <a:ext uri="{FF2B5EF4-FFF2-40B4-BE49-F238E27FC236}">
                <a16:creationId xmlns:a16="http://schemas.microsoft.com/office/drawing/2014/main" id="{A68C13D9-D627-F73D-3A31-814C26DB7794}"/>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973907" y="2562975"/>
            <a:ext cx="2441901" cy="2734900"/>
          </a:xfrm>
          <a:prstGeom prst="rect">
            <a:avLst/>
          </a:prstGeom>
          <a:noFill/>
          <a:ln>
            <a:noFill/>
          </a:ln>
        </p:spPr>
      </p:pic>
      <p:sp>
        <p:nvSpPr>
          <p:cNvPr id="2" name="TextBox 1">
            <a:extLst>
              <a:ext uri="{FF2B5EF4-FFF2-40B4-BE49-F238E27FC236}">
                <a16:creationId xmlns:a16="http://schemas.microsoft.com/office/drawing/2014/main" id="{5003707A-D63F-C076-3879-1A1D5C15422C}"/>
              </a:ext>
            </a:extLst>
          </p:cNvPr>
          <p:cNvSpPr txBox="1"/>
          <p:nvPr/>
        </p:nvSpPr>
        <p:spPr>
          <a:xfrm>
            <a:off x="1028700" y="3668815"/>
            <a:ext cx="4309110" cy="954107"/>
          </a:xfrm>
          <a:prstGeom prst="rect">
            <a:avLst/>
          </a:prstGeom>
          <a:noFill/>
        </p:spPr>
        <p:txBody>
          <a:bodyPr wrap="square" rtlCol="0">
            <a:spAutoFit/>
          </a:bodyPr>
          <a:lstStyle/>
          <a:p>
            <a:r>
              <a:rPr lang="en-US" dirty="0">
                <a:latin typeface="Avenir Book" panose="02000503020000020003" pitchFamily="2" charset="0"/>
              </a:rPr>
              <a:t>Claire Ward, Partner, Anthony Collins </a:t>
            </a:r>
          </a:p>
          <a:p>
            <a:r>
              <a:rPr lang="en-US" dirty="0">
                <a:latin typeface="Avenir Book" panose="02000503020000020003" pitchFamily="2" charset="0"/>
              </a:rPr>
              <a:t>Rebecca Murphy, Chief Executive, Collaborate CIC Morgan Jones, Strategy and Innovation Manager, Cheshire West and Chester Council</a:t>
            </a:r>
          </a:p>
        </p:txBody>
      </p:sp>
      <p:pic>
        <p:nvPicPr>
          <p:cNvPr id="4" name="Picture 3" descr="A black background with blue text">
            <a:extLst>
              <a:ext uri="{FF2B5EF4-FFF2-40B4-BE49-F238E27FC236}">
                <a16:creationId xmlns:a16="http://schemas.microsoft.com/office/drawing/2014/main" id="{6AAA75A1-E4DF-C700-A4F8-6C34A078CE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437" y="0"/>
            <a:ext cx="2980163" cy="1260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15A51286-17AF-E5CD-0800-E627FED1E8D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B053479-2130-AD60-6452-A0D6019D4963}"/>
              </a:ext>
            </a:extLst>
          </p:cNvPr>
          <p:cNvSpPr>
            <a:spLocks noChangeArrowheads="1"/>
          </p:cNvSpPr>
          <p:nvPr/>
        </p:nvSpPr>
        <p:spPr bwMode="auto">
          <a:xfrm>
            <a:off x="228600" y="19773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8" descr="A green background with white text&#10;&#10;AI-generated content may be incorrect.">
            <a:extLst>
              <a:ext uri="{FF2B5EF4-FFF2-40B4-BE49-F238E27FC236}">
                <a16:creationId xmlns:a16="http://schemas.microsoft.com/office/drawing/2014/main" id="{0E965680-61AE-D332-3042-F039702BF1FB}"/>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228600" y="310388"/>
            <a:ext cx="3046050" cy="12336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075FCB-5248-1CBD-75E6-82A773C9884C}"/>
              </a:ext>
            </a:extLst>
          </p:cNvPr>
          <p:cNvSpPr txBox="1"/>
          <p:nvPr/>
        </p:nvSpPr>
        <p:spPr>
          <a:xfrm>
            <a:off x="194732" y="1856966"/>
            <a:ext cx="8720667" cy="310854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A42DDD"/>
                </a:solidFill>
                <a:latin typeface="Avenir Book" panose="02000503020000020003" pitchFamily="2" charset="0"/>
              </a:rPr>
              <a:t>Build a culture of co-production- </a:t>
            </a:r>
            <a:r>
              <a:rPr lang="en-US" sz="1600" dirty="0">
                <a:latin typeface="Avenir Book" panose="02000503020000020003" pitchFamily="2" charset="0"/>
              </a:rPr>
              <a:t>mindset, training and leadership commitment</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Incorporate co-production in planning processes </a:t>
            </a:r>
            <a:r>
              <a:rPr lang="en-US" dirty="0">
                <a:latin typeface="Avenir Book" panose="02000503020000020003" pitchFamily="2" charset="0"/>
              </a:rPr>
              <a:t>– Early involvement, citizens assemblies, participatory mapping</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Embed co-production in service design </a:t>
            </a:r>
            <a:r>
              <a:rPr lang="en-US" dirty="0">
                <a:latin typeface="Avenir Book" panose="02000503020000020003" pitchFamily="2" charset="0"/>
              </a:rPr>
              <a:t>– Participatory needs assessment, co-design workshops, &amp; user testing</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Use co-production for service delivery </a:t>
            </a:r>
            <a:r>
              <a:rPr lang="en-US" dirty="0">
                <a:latin typeface="Avenir Book" panose="02000503020000020003" pitchFamily="2" charset="0"/>
              </a:rPr>
              <a:t>– Community led delivery models &amp; time banking or volunteering </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Empower communities through devolution </a:t>
            </a:r>
            <a:r>
              <a:rPr lang="en-US" dirty="0">
                <a:latin typeface="Avenir Book" panose="02000503020000020003" pitchFamily="2" charset="0"/>
              </a:rPr>
              <a:t>– Transfer decision making, participatory budgeting &amp; transfer of community assets</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Facilitate inclusive participation- </a:t>
            </a:r>
            <a:r>
              <a:rPr lang="en-US" dirty="0">
                <a:latin typeface="Avenir Book" panose="02000503020000020003" pitchFamily="2" charset="0"/>
              </a:rPr>
              <a:t>Diverse representation, accessible processes and capacity building</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Monitor and evaluate co-production efforts </a:t>
            </a:r>
            <a:r>
              <a:rPr lang="en-US" dirty="0">
                <a:latin typeface="Avenir Book" panose="02000503020000020003" pitchFamily="2" charset="0"/>
              </a:rPr>
              <a:t>– Setting collaborative measures of success and iterative improvement processes</a:t>
            </a:r>
          </a:p>
          <a:p>
            <a:pPr marL="285750" indent="-285750">
              <a:buFont typeface="Arial" panose="020B0604020202020204" pitchFamily="34" charset="0"/>
              <a:buChar char="•"/>
            </a:pPr>
            <a:endParaRPr lang="en-US" dirty="0">
              <a:latin typeface="Avenir Book" panose="02000503020000020003" pitchFamily="2" charset="0"/>
            </a:endParaRPr>
          </a:p>
        </p:txBody>
      </p:sp>
    </p:spTree>
    <p:extLst>
      <p:ext uri="{BB962C8B-B14F-4D97-AF65-F5344CB8AC3E}">
        <p14:creationId xmlns:p14="http://schemas.microsoft.com/office/powerpoint/2010/main" val="47381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5309CEE9-A659-78E0-9889-A2992B9A8D9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2ACF5DC-BADC-FEF7-26AC-460FC7126E99}"/>
              </a:ext>
            </a:extLst>
          </p:cNvPr>
          <p:cNvSpPr>
            <a:spLocks noChangeArrowheads="1"/>
          </p:cNvSpPr>
          <p:nvPr/>
        </p:nvSpPr>
        <p:spPr bwMode="auto">
          <a:xfrm>
            <a:off x="228600" y="19773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TextBox 4">
            <a:extLst>
              <a:ext uri="{FF2B5EF4-FFF2-40B4-BE49-F238E27FC236}">
                <a16:creationId xmlns:a16="http://schemas.microsoft.com/office/drawing/2014/main" id="{CAF55095-B55E-0575-F5A5-D6F9D2A08368}"/>
              </a:ext>
            </a:extLst>
          </p:cNvPr>
          <p:cNvSpPr txBox="1"/>
          <p:nvPr/>
        </p:nvSpPr>
        <p:spPr>
          <a:xfrm>
            <a:off x="533400" y="1880895"/>
            <a:ext cx="7298055" cy="3195747"/>
          </a:xfrm>
          <a:prstGeom prst="rect">
            <a:avLst/>
          </a:prstGeom>
          <a:noFill/>
        </p:spPr>
        <p:txBody>
          <a:bodyPr wrap="square">
            <a:spAutoFit/>
          </a:bodyPr>
          <a:lstStyle/>
          <a:p>
            <a:pPr>
              <a:lnSpc>
                <a:spcPct val="115000"/>
              </a:lnSpc>
              <a:spcAft>
                <a:spcPts val="800"/>
              </a:spcAft>
            </a:pPr>
            <a:r>
              <a:rPr lang="en-GB" b="1" kern="0" dirty="0">
                <a:solidFill>
                  <a:srgbClr val="A42DDD"/>
                </a:solidFill>
                <a:effectLst/>
                <a:latin typeface="Avenir Book" panose="02000503020000020003" pitchFamily="2" charset="0"/>
                <a:ea typeface="Times New Roman" panose="02020603050405020304" pitchFamily="18" charset="0"/>
                <a:cs typeface="Times New Roman" panose="02020603050405020304" pitchFamily="18" charset="0"/>
              </a:rPr>
              <a:t>Real-World Examples of Co-Production in Local Government:</a:t>
            </a:r>
            <a:endParaRPr lang="en-GB" kern="100" dirty="0">
              <a:solidFill>
                <a:srgbClr val="A42DDD"/>
              </a:solidFill>
              <a:effectLst/>
              <a:latin typeface="Avenir Book" panose="02000503020000020003"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B" b="1" kern="0" dirty="0">
                <a:effectLst/>
                <a:latin typeface="Avenir Book" panose="02000503020000020003" pitchFamily="2" charset="0"/>
                <a:ea typeface="Times New Roman" panose="02020603050405020304" pitchFamily="18" charset="0"/>
                <a:cs typeface="Times New Roman" panose="02020603050405020304" pitchFamily="18" charset="0"/>
              </a:rPr>
              <a:t>Greater Manchester Combined Authority:</a:t>
            </a:r>
            <a:r>
              <a:rPr lang="en-GB" kern="0" dirty="0">
                <a:effectLst/>
                <a:latin typeface="Avenir Book" panose="02000503020000020003" pitchFamily="2" charset="0"/>
                <a:ea typeface="Times New Roman" panose="02020603050405020304" pitchFamily="18" charset="0"/>
                <a:cs typeface="Times New Roman" panose="02020603050405020304" pitchFamily="18" charset="0"/>
              </a:rPr>
              <a:t> In the context of devolution, Greater Manchester has involved community groups and service users in designing health and social care integration policies. The ‘Live Well’ programme is applying new approaches to service design engaging lived experience and a holistic approach to individuals needs.</a:t>
            </a:r>
            <a:endParaRPr lang="en-GB" kern="100" dirty="0">
              <a:effectLst/>
              <a:latin typeface="Avenir Book" panose="02000503020000020003"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B" b="1" kern="0" dirty="0">
                <a:effectLst/>
                <a:latin typeface="Avenir Book" panose="02000503020000020003" pitchFamily="2" charset="0"/>
                <a:ea typeface="Times New Roman" panose="02020603050405020304" pitchFamily="18" charset="0"/>
                <a:cs typeface="Times New Roman" panose="02020603050405020304" pitchFamily="18" charset="0"/>
              </a:rPr>
              <a:t>Lambeth Council, London:</a:t>
            </a:r>
            <a:r>
              <a:rPr lang="en-GB" kern="0" dirty="0">
                <a:effectLst/>
                <a:latin typeface="Avenir Book" panose="02000503020000020003" pitchFamily="2" charset="0"/>
                <a:ea typeface="Times New Roman" panose="02020603050405020304" pitchFamily="18" charset="0"/>
                <a:cs typeface="Times New Roman" panose="02020603050405020304" pitchFamily="18" charset="0"/>
              </a:rPr>
              <a:t> Adopted a co-operative approach, co-producing youth services, and redesigning mental health services in partnership with residents.</a:t>
            </a:r>
            <a:endParaRPr lang="en-GB" kern="100" dirty="0">
              <a:effectLst/>
              <a:latin typeface="Avenir Book" panose="02000503020000020003"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B" b="1" kern="0" dirty="0">
                <a:effectLst/>
                <a:latin typeface="Avenir Book" panose="02000503020000020003" pitchFamily="2" charset="0"/>
                <a:ea typeface="Times New Roman" panose="02020603050405020304" pitchFamily="18" charset="0"/>
                <a:cs typeface="Times New Roman" panose="02020603050405020304" pitchFamily="18" charset="0"/>
              </a:rPr>
              <a:t>Wigan Council’s ”Progress wi</a:t>
            </a:r>
            <a:r>
              <a:rPr lang="en-GB" b="1" dirty="0">
                <a:latin typeface="Avenir Book" panose="02000503020000020003" pitchFamily="2" charset="0"/>
                <a:ea typeface="Times New Roman" panose="02020603050405020304" pitchFamily="18" charset="0"/>
                <a:cs typeface="Times New Roman" panose="02020603050405020304" pitchFamily="18" charset="0"/>
              </a:rPr>
              <a:t>th Unity</a:t>
            </a:r>
            <a:r>
              <a:rPr lang="en-GB" b="1" kern="0" dirty="0">
                <a:effectLst/>
                <a:latin typeface="Avenir Book" panose="02000503020000020003" pitchFamily="2" charset="0"/>
                <a:ea typeface="Times New Roman" panose="02020603050405020304" pitchFamily="18" charset="0"/>
                <a:cs typeface="Times New Roman" panose="02020603050405020304" pitchFamily="18" charset="0"/>
              </a:rPr>
              <a:t>":</a:t>
            </a:r>
            <a:r>
              <a:rPr lang="en-GB" kern="0" dirty="0">
                <a:effectLst/>
                <a:latin typeface="Avenir Book" panose="02000503020000020003" pitchFamily="2" charset="0"/>
                <a:ea typeface="Times New Roman" panose="02020603050405020304" pitchFamily="18" charset="0"/>
                <a:cs typeface="Times New Roman" panose="02020603050405020304" pitchFamily="18" charset="0"/>
              </a:rPr>
              <a:t> Involves developing a different relationship with partners and communities to tackle joint missions together.</a:t>
            </a:r>
            <a:endParaRPr lang="en-GB" kern="100" dirty="0">
              <a:effectLst/>
              <a:latin typeface="Avenir Book" panose="02000503020000020003" pitchFamily="2" charset="0"/>
              <a:ea typeface="Aptos" panose="020B0004020202020204" pitchFamily="34" charset="0"/>
              <a:cs typeface="Times New Roman" panose="02020603050405020304" pitchFamily="18" charset="0"/>
            </a:endParaRPr>
          </a:p>
          <a:p>
            <a:endParaRPr lang="en-US" dirty="0">
              <a:latin typeface="Avenir Book" panose="02000503020000020003" pitchFamily="2" charset="0"/>
            </a:endParaRPr>
          </a:p>
        </p:txBody>
      </p:sp>
      <p:pic>
        <p:nvPicPr>
          <p:cNvPr id="6" name="Picture 8" descr="A green background with white text&#10;&#10;AI-generated content may be incorrect.">
            <a:extLst>
              <a:ext uri="{FF2B5EF4-FFF2-40B4-BE49-F238E27FC236}">
                <a16:creationId xmlns:a16="http://schemas.microsoft.com/office/drawing/2014/main" id="{8EB5D11F-5919-B0FC-0EE2-15955130AE8F}"/>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533400" y="540611"/>
            <a:ext cx="3046050" cy="12336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7CB696F-9A82-2745-7F44-B6A7ACB92691}"/>
              </a:ext>
            </a:extLst>
          </p:cNvPr>
          <p:cNvSpPr>
            <a:spLocks noChangeArrowheads="1"/>
          </p:cNvSpPr>
          <p:nvPr/>
        </p:nvSpPr>
        <p:spPr bwMode="auto">
          <a:xfrm>
            <a:off x="381000" y="21297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Rectangle 3">
            <a:extLst>
              <a:ext uri="{FF2B5EF4-FFF2-40B4-BE49-F238E27FC236}">
                <a16:creationId xmlns:a16="http://schemas.microsoft.com/office/drawing/2014/main" id="{C85B2F51-144F-1226-D96D-7E0758AF776A}"/>
              </a:ext>
            </a:extLst>
          </p:cNvPr>
          <p:cNvSpPr>
            <a:spLocks noChangeArrowheads="1"/>
          </p:cNvSpPr>
          <p:nvPr/>
        </p:nvSpPr>
        <p:spPr bwMode="auto">
          <a:xfrm>
            <a:off x="533400" y="22821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6732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a:extLst>
            <a:ext uri="{FF2B5EF4-FFF2-40B4-BE49-F238E27FC236}">
              <a16:creationId xmlns:a16="http://schemas.microsoft.com/office/drawing/2014/main" id="{CDD9ECD2-BD58-D20D-81AE-8D6B566326FB}"/>
            </a:ext>
          </a:extLst>
        </p:cNvPr>
        <p:cNvGrpSpPr/>
        <p:nvPr/>
      </p:nvGrpSpPr>
      <p:grpSpPr>
        <a:xfrm>
          <a:off x="0" y="0"/>
          <a:ext cx="0" cy="0"/>
          <a:chOff x="0" y="0"/>
          <a:chExt cx="0" cy="0"/>
        </a:xfrm>
      </p:grpSpPr>
      <p:sp>
        <p:nvSpPr>
          <p:cNvPr id="310" name="Google Shape;310;p44">
            <a:extLst>
              <a:ext uri="{FF2B5EF4-FFF2-40B4-BE49-F238E27FC236}">
                <a16:creationId xmlns:a16="http://schemas.microsoft.com/office/drawing/2014/main" id="{02290D6F-5AB7-9503-2BDF-4E7C88ADA73F}"/>
              </a:ext>
            </a:extLst>
          </p:cNvPr>
          <p:cNvSpPr txBox="1"/>
          <p:nvPr/>
        </p:nvSpPr>
        <p:spPr>
          <a:xfrm>
            <a:off x="422365" y="996653"/>
            <a:ext cx="8299269" cy="127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GB" sz="3000" dirty="0">
                <a:solidFill>
                  <a:srgbClr val="A42DDD"/>
                </a:solidFill>
                <a:latin typeface="Avenir"/>
                <a:ea typeface="Avenir"/>
                <a:cs typeface="Avenir"/>
                <a:sym typeface="Avenir"/>
              </a:rPr>
              <a:t>Discussion</a:t>
            </a:r>
          </a:p>
        </p:txBody>
      </p:sp>
      <p:pic>
        <p:nvPicPr>
          <p:cNvPr id="3" name="Google Shape;408;p53">
            <a:extLst>
              <a:ext uri="{FF2B5EF4-FFF2-40B4-BE49-F238E27FC236}">
                <a16:creationId xmlns:a16="http://schemas.microsoft.com/office/drawing/2014/main" id="{2A92B34F-D1C7-B190-A793-F079AD324E98}"/>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23275" y="118257"/>
            <a:ext cx="2429921" cy="582575"/>
          </a:xfrm>
          <a:prstGeom prst="rect">
            <a:avLst/>
          </a:prstGeom>
          <a:noFill/>
          <a:ln>
            <a:noFill/>
          </a:ln>
        </p:spPr>
      </p:pic>
      <p:pic>
        <p:nvPicPr>
          <p:cNvPr id="5" name="Google Shape;320;p45">
            <a:extLst>
              <a:ext uri="{FF2B5EF4-FFF2-40B4-BE49-F238E27FC236}">
                <a16:creationId xmlns:a16="http://schemas.microsoft.com/office/drawing/2014/main" id="{341B845D-5CEE-09EA-B27A-461A5F8F6422}"/>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973907" y="2562975"/>
            <a:ext cx="2441901" cy="2734900"/>
          </a:xfrm>
          <a:prstGeom prst="rect">
            <a:avLst/>
          </a:prstGeom>
          <a:noFill/>
          <a:ln>
            <a:noFill/>
          </a:ln>
        </p:spPr>
      </p:pic>
      <p:pic>
        <p:nvPicPr>
          <p:cNvPr id="2" name="Picture 1" descr="A black background with blue text">
            <a:extLst>
              <a:ext uri="{FF2B5EF4-FFF2-40B4-BE49-F238E27FC236}">
                <a16:creationId xmlns:a16="http://schemas.microsoft.com/office/drawing/2014/main" id="{8CC459BA-4B73-10F1-DC6B-12B82571F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437" y="0"/>
            <a:ext cx="2980163" cy="1260095"/>
          </a:xfrm>
          <a:prstGeom prst="rect">
            <a:avLst/>
          </a:prstGeom>
        </p:spPr>
      </p:pic>
    </p:spTree>
    <p:extLst>
      <p:ext uri="{BB962C8B-B14F-4D97-AF65-F5344CB8AC3E}">
        <p14:creationId xmlns:p14="http://schemas.microsoft.com/office/powerpoint/2010/main" val="275337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a:extLst>
            <a:ext uri="{FF2B5EF4-FFF2-40B4-BE49-F238E27FC236}">
              <a16:creationId xmlns:a16="http://schemas.microsoft.com/office/drawing/2014/main" id="{E2A64C73-8FD8-0F97-2BD1-16EE4A930E3B}"/>
            </a:ext>
          </a:extLst>
        </p:cNvPr>
        <p:cNvGrpSpPr/>
        <p:nvPr/>
      </p:nvGrpSpPr>
      <p:grpSpPr>
        <a:xfrm>
          <a:off x="0" y="0"/>
          <a:ext cx="0" cy="0"/>
          <a:chOff x="0" y="0"/>
          <a:chExt cx="0" cy="0"/>
        </a:xfrm>
      </p:grpSpPr>
      <p:sp>
        <p:nvSpPr>
          <p:cNvPr id="310" name="Google Shape;310;p44">
            <a:extLst>
              <a:ext uri="{FF2B5EF4-FFF2-40B4-BE49-F238E27FC236}">
                <a16:creationId xmlns:a16="http://schemas.microsoft.com/office/drawing/2014/main" id="{E8C1A820-B8CC-898D-FABB-FE8599AFCDF8}"/>
              </a:ext>
            </a:extLst>
          </p:cNvPr>
          <p:cNvSpPr txBox="1"/>
          <p:nvPr/>
        </p:nvSpPr>
        <p:spPr>
          <a:xfrm>
            <a:off x="457201" y="996653"/>
            <a:ext cx="7882304" cy="127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2800" dirty="0">
                <a:solidFill>
                  <a:srgbClr val="7030A0"/>
                </a:solidFill>
                <a:latin typeface="Avenir"/>
                <a:ea typeface="Avenir"/>
                <a:cs typeface="Avenir"/>
                <a:sym typeface="Avenir"/>
              </a:rPr>
              <a:t>A view from Cheshire West and Chester Council</a:t>
            </a:r>
          </a:p>
        </p:txBody>
      </p:sp>
      <p:pic>
        <p:nvPicPr>
          <p:cNvPr id="3" name="Google Shape;408;p53">
            <a:extLst>
              <a:ext uri="{FF2B5EF4-FFF2-40B4-BE49-F238E27FC236}">
                <a16:creationId xmlns:a16="http://schemas.microsoft.com/office/drawing/2014/main" id="{B4E137DA-DC8D-D7A4-0C66-0539A7631E6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23275" y="118257"/>
            <a:ext cx="2429921" cy="582575"/>
          </a:xfrm>
          <a:prstGeom prst="rect">
            <a:avLst/>
          </a:prstGeom>
          <a:noFill/>
          <a:ln>
            <a:noFill/>
          </a:ln>
        </p:spPr>
      </p:pic>
      <p:pic>
        <p:nvPicPr>
          <p:cNvPr id="5" name="Google Shape;320;p45">
            <a:extLst>
              <a:ext uri="{FF2B5EF4-FFF2-40B4-BE49-F238E27FC236}">
                <a16:creationId xmlns:a16="http://schemas.microsoft.com/office/drawing/2014/main" id="{1317923D-A56B-EA38-8E74-EF7CB373FCC9}"/>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973907" y="2562975"/>
            <a:ext cx="2441901" cy="2734900"/>
          </a:xfrm>
          <a:prstGeom prst="rect">
            <a:avLst/>
          </a:prstGeom>
          <a:noFill/>
          <a:ln>
            <a:noFill/>
          </a:ln>
        </p:spPr>
      </p:pic>
      <p:sp>
        <p:nvSpPr>
          <p:cNvPr id="4" name="TextBox 3">
            <a:extLst>
              <a:ext uri="{FF2B5EF4-FFF2-40B4-BE49-F238E27FC236}">
                <a16:creationId xmlns:a16="http://schemas.microsoft.com/office/drawing/2014/main" id="{28EFF179-321A-62D9-ECFA-6C52AB9A735B}"/>
              </a:ext>
            </a:extLst>
          </p:cNvPr>
          <p:cNvSpPr txBox="1"/>
          <p:nvPr/>
        </p:nvSpPr>
        <p:spPr>
          <a:xfrm>
            <a:off x="457201" y="3930425"/>
            <a:ext cx="4709160" cy="523220"/>
          </a:xfrm>
          <a:prstGeom prst="rect">
            <a:avLst/>
          </a:prstGeom>
          <a:noFill/>
        </p:spPr>
        <p:txBody>
          <a:bodyPr wrap="square">
            <a:spAutoFit/>
          </a:bodyPr>
          <a:lstStyle/>
          <a:p>
            <a:r>
              <a:rPr lang="en-US" dirty="0">
                <a:latin typeface="Avenir Book" panose="02000503020000020003" pitchFamily="2" charset="0"/>
              </a:rPr>
              <a:t>Morgan Jones, Strategy and Innovation Manager, Cheshire West and Chester Council</a:t>
            </a:r>
          </a:p>
        </p:txBody>
      </p:sp>
      <p:pic>
        <p:nvPicPr>
          <p:cNvPr id="2" name="Picture 1" descr="A black background with blue text">
            <a:extLst>
              <a:ext uri="{FF2B5EF4-FFF2-40B4-BE49-F238E27FC236}">
                <a16:creationId xmlns:a16="http://schemas.microsoft.com/office/drawing/2014/main" id="{4C371F11-5945-ACF5-C2D3-F20B6C5453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437" y="0"/>
            <a:ext cx="2980163" cy="1260095"/>
          </a:xfrm>
          <a:prstGeom prst="rect">
            <a:avLst/>
          </a:prstGeom>
        </p:spPr>
      </p:pic>
    </p:spTree>
    <p:extLst>
      <p:ext uri="{BB962C8B-B14F-4D97-AF65-F5344CB8AC3E}">
        <p14:creationId xmlns:p14="http://schemas.microsoft.com/office/powerpoint/2010/main" val="1116351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52FD83CF-B704-72EE-5D66-931C95328696}"/>
            </a:ext>
          </a:extLst>
        </p:cNvPr>
        <p:cNvGrpSpPr/>
        <p:nvPr/>
      </p:nvGrpSpPr>
      <p:grpSpPr>
        <a:xfrm>
          <a:off x="0" y="0"/>
          <a:ext cx="0" cy="0"/>
          <a:chOff x="0" y="0"/>
          <a:chExt cx="0" cy="0"/>
        </a:xfrm>
      </p:grpSpPr>
      <p:sp>
        <p:nvSpPr>
          <p:cNvPr id="350" name="Google Shape;350;p49">
            <a:extLst>
              <a:ext uri="{FF2B5EF4-FFF2-40B4-BE49-F238E27FC236}">
                <a16:creationId xmlns:a16="http://schemas.microsoft.com/office/drawing/2014/main" id="{4B4F4B2F-8933-E50C-D432-8DB6F42FAEA6}"/>
              </a:ext>
            </a:extLst>
          </p:cNvPr>
          <p:cNvSpPr txBox="1"/>
          <p:nvPr/>
        </p:nvSpPr>
        <p:spPr>
          <a:xfrm>
            <a:off x="639891" y="348246"/>
            <a:ext cx="8051263"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solidFill>
                  <a:srgbClr val="7030A0"/>
                </a:solidFill>
                <a:latin typeface="Avenir"/>
                <a:ea typeface="Avenir"/>
                <a:cs typeface="Avenir"/>
                <a:sym typeface="Avenir"/>
              </a:rPr>
              <a:t>What we hope to explore today?</a:t>
            </a:r>
            <a:endParaRPr sz="3000" dirty="0">
              <a:solidFill>
                <a:srgbClr val="7030A0"/>
              </a:solidFill>
              <a:latin typeface="Avenir"/>
              <a:ea typeface="Avenir"/>
              <a:cs typeface="Avenir"/>
              <a:sym typeface="Avenir"/>
            </a:endParaRPr>
          </a:p>
        </p:txBody>
      </p:sp>
      <p:sp>
        <p:nvSpPr>
          <p:cNvPr id="351" name="Google Shape;351;p49">
            <a:extLst>
              <a:ext uri="{FF2B5EF4-FFF2-40B4-BE49-F238E27FC236}">
                <a16:creationId xmlns:a16="http://schemas.microsoft.com/office/drawing/2014/main" id="{5FECC778-D685-11D0-3E16-77AE370F048D}"/>
              </a:ext>
            </a:extLst>
          </p:cNvPr>
          <p:cNvSpPr txBox="1"/>
          <p:nvPr/>
        </p:nvSpPr>
        <p:spPr>
          <a:xfrm>
            <a:off x="1737171" y="2818884"/>
            <a:ext cx="7666234" cy="4085398"/>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dirty="0">
              <a:solidFill>
                <a:schemeClr val="tx1"/>
              </a:solidFill>
              <a:latin typeface="Avenir"/>
              <a:ea typeface="Avenir"/>
              <a:cs typeface="Avenir"/>
              <a:sym typeface="Avenir"/>
            </a:endParaRPr>
          </a:p>
          <a:p>
            <a:pPr marL="581025" indent="-285750">
              <a:buFont typeface="Arial" panose="020B0604020202020204" pitchFamily="34" charset="0"/>
              <a:buChar char="•"/>
            </a:pPr>
            <a:endParaRPr lang="en-US" dirty="0">
              <a:solidFill>
                <a:schemeClr val="tx1"/>
              </a:solidFill>
              <a:latin typeface="Avenir"/>
              <a:ea typeface="Avenir"/>
              <a:cs typeface="Avenir"/>
              <a:sym typeface="Avenir"/>
            </a:endParaRPr>
          </a:p>
          <a:p>
            <a:pPr marL="581025" indent="-285750">
              <a:buFont typeface="Arial" panose="020B0604020202020204" pitchFamily="34" charset="0"/>
              <a:buChar char="•"/>
            </a:pPr>
            <a:endParaRPr lang="en-US" sz="1300" dirty="0">
              <a:solidFill>
                <a:srgbClr val="FF0000"/>
              </a:solidFill>
              <a:latin typeface="Avenir"/>
              <a:ea typeface="Avenir"/>
              <a:cs typeface="Avenir"/>
              <a:sym typeface="Avenir"/>
            </a:endParaRPr>
          </a:p>
          <a:p>
            <a:pPr marL="295275" lvl="0" algn="l" rtl="0">
              <a:spcBef>
                <a:spcPts val="0"/>
              </a:spcBef>
              <a:spcAft>
                <a:spcPts val="0"/>
              </a:spcAft>
            </a:pPr>
            <a:endParaRPr lang="en-US" sz="1300" b="1" dirty="0">
              <a:solidFill>
                <a:schemeClr val="tx1"/>
              </a:solidFill>
              <a:latin typeface="Avenir"/>
              <a:ea typeface="Avenir"/>
              <a:cs typeface="Avenir"/>
              <a:sym typeface="Avenir"/>
            </a:endParaRPr>
          </a:p>
          <a:p>
            <a:pPr marL="295275" lvl="0" algn="l" rtl="0">
              <a:spcBef>
                <a:spcPts val="0"/>
              </a:spcBef>
              <a:spcAft>
                <a:spcPts val="0"/>
              </a:spcAft>
            </a:pPr>
            <a:endParaRPr lang="en-US" sz="1300" dirty="0">
              <a:solidFill>
                <a:schemeClr val="tx1"/>
              </a:solidFill>
              <a:latin typeface="Avenir"/>
              <a:ea typeface="Avenir"/>
              <a:cs typeface="Avenir"/>
              <a:sym typeface="Avenir"/>
            </a:endParaRPr>
          </a:p>
        </p:txBody>
      </p:sp>
      <p:sp>
        <p:nvSpPr>
          <p:cNvPr id="2" name="Rectangle 2">
            <a:extLst>
              <a:ext uri="{FF2B5EF4-FFF2-40B4-BE49-F238E27FC236}">
                <a16:creationId xmlns:a16="http://schemas.microsoft.com/office/drawing/2014/main" id="{8B20F510-773A-E08F-66B0-FA4C6E7D174E}"/>
              </a:ext>
            </a:extLst>
          </p:cNvPr>
          <p:cNvSpPr>
            <a:spLocks noChangeArrowheads="1"/>
          </p:cNvSpPr>
          <p:nvPr/>
        </p:nvSpPr>
        <p:spPr bwMode="auto">
          <a:xfrm>
            <a:off x="1097280" y="15773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0" descr="A pink background with white text&#10;&#10;AI-generated content may be incorrect.">
            <a:extLst>
              <a:ext uri="{FF2B5EF4-FFF2-40B4-BE49-F238E27FC236}">
                <a16:creationId xmlns:a16="http://schemas.microsoft.com/office/drawing/2014/main" id="{D64A61E7-FF3D-0050-E0A4-96688DC3B45B}"/>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579945" y="2528313"/>
            <a:ext cx="3121715" cy="1265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69DF0BEB-F234-1767-8F16-50A5C983E097}"/>
              </a:ext>
            </a:extLst>
          </p:cNvPr>
          <p:cNvSpPr>
            <a:spLocks noChangeArrowheads="1"/>
          </p:cNvSpPr>
          <p:nvPr/>
        </p:nvSpPr>
        <p:spPr bwMode="auto">
          <a:xfrm>
            <a:off x="4572000" y="14989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7" name="Picture 9" descr="A blue background with white text&#10;&#10;AI-generated content may be incorrect.">
            <a:extLst>
              <a:ext uri="{FF2B5EF4-FFF2-40B4-BE49-F238E27FC236}">
                <a16:creationId xmlns:a16="http://schemas.microsoft.com/office/drawing/2014/main" id="{43A273CC-153C-922E-4E12-D0B9613CCA90}"/>
              </a:ext>
            </a:extLst>
          </p:cNvPr>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889341" y="1103236"/>
            <a:ext cx="3121715" cy="12646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EB4B4972-9365-FBDE-051C-A70CBB94BF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Google Shape;351;p49">
            <a:extLst>
              <a:ext uri="{FF2B5EF4-FFF2-40B4-BE49-F238E27FC236}">
                <a16:creationId xmlns:a16="http://schemas.microsoft.com/office/drawing/2014/main" id="{60B494EC-F2E8-3E07-BFB1-B017E034C1B6}"/>
              </a:ext>
            </a:extLst>
          </p:cNvPr>
          <p:cNvSpPr txBox="1"/>
          <p:nvPr/>
        </p:nvSpPr>
        <p:spPr>
          <a:xfrm>
            <a:off x="2041971" y="6262129"/>
            <a:ext cx="7666234" cy="4085398"/>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endParaRPr lang="en-US" dirty="0">
              <a:solidFill>
                <a:schemeClr val="tx1"/>
              </a:solidFill>
              <a:latin typeface="Avenir"/>
              <a:ea typeface="Avenir"/>
              <a:cs typeface="Avenir"/>
              <a:sym typeface="Avenir"/>
            </a:endParaRPr>
          </a:p>
          <a:p>
            <a:pPr marL="581025" indent="-285750">
              <a:buFont typeface="Arial" panose="020B0604020202020204" pitchFamily="34" charset="0"/>
              <a:buChar char="•"/>
            </a:pPr>
            <a:endParaRPr lang="en-US" dirty="0">
              <a:solidFill>
                <a:schemeClr val="tx1"/>
              </a:solidFill>
              <a:latin typeface="Avenir"/>
              <a:ea typeface="Avenir"/>
              <a:cs typeface="Avenir"/>
              <a:sym typeface="Avenir"/>
            </a:endParaRPr>
          </a:p>
          <a:p>
            <a:pPr marL="581025" indent="-285750">
              <a:buFont typeface="Arial" panose="020B0604020202020204" pitchFamily="34" charset="0"/>
              <a:buChar char="•"/>
            </a:pPr>
            <a:endParaRPr lang="en-US" sz="1300" dirty="0">
              <a:solidFill>
                <a:srgbClr val="FF0000"/>
              </a:solidFill>
              <a:latin typeface="Avenir"/>
              <a:ea typeface="Avenir"/>
              <a:cs typeface="Avenir"/>
              <a:sym typeface="Avenir"/>
            </a:endParaRPr>
          </a:p>
          <a:p>
            <a:pPr marL="295275" lvl="0" algn="l" rtl="0">
              <a:spcBef>
                <a:spcPts val="0"/>
              </a:spcBef>
              <a:spcAft>
                <a:spcPts val="0"/>
              </a:spcAft>
            </a:pPr>
            <a:endParaRPr lang="en-US" sz="1300" b="1" dirty="0">
              <a:solidFill>
                <a:schemeClr val="tx1"/>
              </a:solidFill>
              <a:latin typeface="Avenir"/>
              <a:ea typeface="Avenir"/>
              <a:cs typeface="Avenir"/>
              <a:sym typeface="Avenir"/>
            </a:endParaRPr>
          </a:p>
          <a:p>
            <a:pPr marL="295275" lvl="0" algn="l" rtl="0">
              <a:spcBef>
                <a:spcPts val="0"/>
              </a:spcBef>
              <a:spcAft>
                <a:spcPts val="0"/>
              </a:spcAft>
            </a:pPr>
            <a:endParaRPr lang="en-US" sz="1300" dirty="0">
              <a:solidFill>
                <a:schemeClr val="tx1"/>
              </a:solidFill>
              <a:latin typeface="Avenir"/>
              <a:ea typeface="Avenir"/>
              <a:cs typeface="Avenir"/>
              <a:sym typeface="Avenir"/>
            </a:endParaRPr>
          </a:p>
        </p:txBody>
      </p:sp>
      <p:sp>
        <p:nvSpPr>
          <p:cNvPr id="6" name="Rectangle 6">
            <a:extLst>
              <a:ext uri="{FF2B5EF4-FFF2-40B4-BE49-F238E27FC236}">
                <a16:creationId xmlns:a16="http://schemas.microsoft.com/office/drawing/2014/main" id="{1F0D50B7-968C-895D-98F8-E62D4FE3961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8" descr="A green background with white text&#10;&#10;AI-generated content may be incorrect.">
            <a:extLst>
              <a:ext uri="{FF2B5EF4-FFF2-40B4-BE49-F238E27FC236}">
                <a16:creationId xmlns:a16="http://schemas.microsoft.com/office/drawing/2014/main" id="{96D296FE-D40D-8DD0-E8D9-B06BC9B5876E}"/>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965006" y="2539238"/>
            <a:ext cx="3046050" cy="12336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ABFA735B-3283-5B42-3166-6789D7B0286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1" name="Picture 5">
            <a:extLst>
              <a:ext uri="{FF2B5EF4-FFF2-40B4-BE49-F238E27FC236}">
                <a16:creationId xmlns:a16="http://schemas.microsoft.com/office/drawing/2014/main" id="{548135A9-207A-CBB3-F411-AE17F269DDC9}"/>
              </a:ext>
            </a:extLst>
          </p:cNvPr>
          <p:cNvPicPr>
            <a:picLocks noChangeAspect="1" noChangeArrowheads="1"/>
          </p:cNvPicPr>
          <p:nvPr/>
        </p:nvPicPr>
        <p:blipFill>
          <a:blip r:embed="rId9" r:link="rId10" cstate="email">
            <a:extLst>
              <a:ext uri="{28A0092B-C50C-407E-A947-70E740481C1C}">
                <a14:useLocalDpi xmlns:a14="http://schemas.microsoft.com/office/drawing/2010/main"/>
              </a:ext>
            </a:extLst>
          </a:blip>
          <a:srcRect/>
          <a:stretch>
            <a:fillRect/>
          </a:stretch>
        </p:blipFill>
        <p:spPr bwMode="auto">
          <a:xfrm>
            <a:off x="4572000" y="1129004"/>
            <a:ext cx="3121715" cy="12664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448FD635-25B8-7E28-8AFA-45DC5D8B5C40}"/>
              </a:ext>
            </a:extLst>
          </p:cNvPr>
          <p:cNvSpPr>
            <a:spLocks noChangeArrowheads="1"/>
          </p:cNvSpPr>
          <p:nvPr/>
        </p:nvSpPr>
        <p:spPr bwMode="auto">
          <a:xfrm>
            <a:off x="152400" y="32794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0057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F04F3AAA-0DF5-35EB-FA40-D96FDD9BB374}"/>
            </a:ext>
          </a:extLst>
        </p:cNvPr>
        <p:cNvGrpSpPr/>
        <p:nvPr/>
      </p:nvGrpSpPr>
      <p:grpSpPr>
        <a:xfrm>
          <a:off x="0" y="0"/>
          <a:ext cx="0" cy="0"/>
          <a:chOff x="0" y="0"/>
          <a:chExt cx="0" cy="0"/>
        </a:xfrm>
      </p:grpSpPr>
      <p:sp>
        <p:nvSpPr>
          <p:cNvPr id="351" name="Google Shape;351;p49">
            <a:extLst>
              <a:ext uri="{FF2B5EF4-FFF2-40B4-BE49-F238E27FC236}">
                <a16:creationId xmlns:a16="http://schemas.microsoft.com/office/drawing/2014/main" id="{0D8B5C89-A3ED-A455-BC3B-4C74104ECF20}"/>
              </a:ext>
            </a:extLst>
          </p:cNvPr>
          <p:cNvSpPr txBox="1"/>
          <p:nvPr/>
        </p:nvSpPr>
        <p:spPr>
          <a:xfrm>
            <a:off x="288199" y="807458"/>
            <a:ext cx="7666234" cy="3917494"/>
          </a:xfrm>
          <a:prstGeom prst="rect">
            <a:avLst/>
          </a:prstGeom>
          <a:noFill/>
          <a:ln>
            <a:noFill/>
          </a:ln>
        </p:spPr>
        <p:txBody>
          <a:bodyPr spcFirstLastPara="1" wrap="square" lIns="91425" tIns="91425" rIns="91425" bIns="91425" anchor="t" anchorCtr="0">
            <a:noAutofit/>
          </a:bodyPr>
          <a:lstStyle/>
          <a:p>
            <a:pPr rtl="0"/>
            <a:r>
              <a:rPr lang="en-GB" sz="1800" b="0" i="0" u="none" strike="noStrike" dirty="0">
                <a:solidFill>
                  <a:srgbClr val="000000"/>
                </a:solidFill>
                <a:effectLst/>
                <a:latin typeface="Avenir" panose="02000503020000020003" pitchFamily="2" charset="0"/>
              </a:rPr>
              <a:t>    </a:t>
            </a:r>
            <a:endParaRPr lang="en-GB" sz="1600" b="0" dirty="0">
              <a:effectLst/>
            </a:endParaRPr>
          </a:p>
          <a:p>
            <a:br>
              <a:rPr lang="en-GB" sz="1600" b="0" dirty="0">
                <a:effectLst/>
              </a:rPr>
            </a:br>
            <a:br>
              <a:rPr lang="en-GB" sz="1600" b="0" dirty="0">
                <a:effectLst/>
              </a:rPr>
            </a:br>
            <a:endParaRPr lang="en-US" sz="1300" dirty="0">
              <a:solidFill>
                <a:schemeClr val="tx1"/>
              </a:solidFill>
              <a:latin typeface="Avenir"/>
              <a:ea typeface="Avenir"/>
              <a:cs typeface="Avenir"/>
              <a:sym typeface="Avenir"/>
            </a:endParaRPr>
          </a:p>
        </p:txBody>
      </p:sp>
      <p:sp>
        <p:nvSpPr>
          <p:cNvPr id="4" name="TextBox 3">
            <a:extLst>
              <a:ext uri="{FF2B5EF4-FFF2-40B4-BE49-F238E27FC236}">
                <a16:creationId xmlns:a16="http://schemas.microsoft.com/office/drawing/2014/main" id="{6B091226-79A7-C494-F9ED-B45844102C47}"/>
              </a:ext>
            </a:extLst>
          </p:cNvPr>
          <p:cNvSpPr txBox="1"/>
          <p:nvPr/>
        </p:nvSpPr>
        <p:spPr>
          <a:xfrm>
            <a:off x="2286000" y="2419495"/>
            <a:ext cx="4572000" cy="307777"/>
          </a:xfrm>
          <a:prstGeom prst="rect">
            <a:avLst/>
          </a:prstGeom>
          <a:noFill/>
        </p:spPr>
        <p:txBody>
          <a:bodyPr wrap="square">
            <a:spAutoFit/>
          </a:bodyPr>
          <a:lstStyle/>
          <a:p>
            <a:r>
              <a:rPr lang="en-GB" b="0" dirty="0">
                <a:effectLst/>
              </a:rPr>
              <a:t>  </a:t>
            </a:r>
            <a:endParaRPr lang="en-US" dirty="0"/>
          </a:p>
        </p:txBody>
      </p:sp>
      <p:pic>
        <p:nvPicPr>
          <p:cNvPr id="2" name="Picture 9" descr="A blue background with white text&#10;&#10;AI-generated content may be incorrect.">
            <a:extLst>
              <a:ext uri="{FF2B5EF4-FFF2-40B4-BE49-F238E27FC236}">
                <a16:creationId xmlns:a16="http://schemas.microsoft.com/office/drawing/2014/main" id="{88ECB272-C676-468B-DD72-5DAC91C8CEC5}"/>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49388" y="331760"/>
            <a:ext cx="3121715" cy="12646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veral hands holding colorful paper notes&#10;&#10;AI-generated content may be incorrect.">
            <a:extLst>
              <a:ext uri="{FF2B5EF4-FFF2-40B4-BE49-F238E27FC236}">
                <a16:creationId xmlns:a16="http://schemas.microsoft.com/office/drawing/2014/main" id="{EC1A16A5-357F-6ED5-386D-48350C01D4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9388" y="331760"/>
            <a:ext cx="2455045" cy="1657277"/>
          </a:xfrm>
          <a:prstGeom prst="rect">
            <a:avLst/>
          </a:prstGeom>
        </p:spPr>
      </p:pic>
      <p:sp>
        <p:nvSpPr>
          <p:cNvPr id="5" name="TextBox 4">
            <a:extLst>
              <a:ext uri="{FF2B5EF4-FFF2-40B4-BE49-F238E27FC236}">
                <a16:creationId xmlns:a16="http://schemas.microsoft.com/office/drawing/2014/main" id="{9E07B0BE-F971-CCF3-8FC8-7917AB170603}"/>
              </a:ext>
            </a:extLst>
          </p:cNvPr>
          <p:cNvSpPr txBox="1"/>
          <p:nvPr/>
        </p:nvSpPr>
        <p:spPr>
          <a:xfrm>
            <a:off x="288199" y="2092107"/>
            <a:ext cx="8372920" cy="3416320"/>
          </a:xfrm>
          <a:prstGeom prst="rect">
            <a:avLst/>
          </a:prstGeom>
          <a:noFill/>
        </p:spPr>
        <p:txBody>
          <a:bodyPr wrap="square">
            <a:spAutoFit/>
          </a:bodyPr>
          <a:lstStyle/>
          <a:p>
            <a:r>
              <a:rPr lang="en-GB" sz="1600" b="1" dirty="0">
                <a:latin typeface="Avenir Book" panose="02000503020000020003" pitchFamily="2" charset="0"/>
                <a:cs typeface="Times New Roman" panose="02020603050405020304" pitchFamily="18" charset="0"/>
              </a:rPr>
              <a:t>We will support the active engagement of the full range of residents in decision making and priority setting.</a:t>
            </a:r>
          </a:p>
          <a:p>
            <a:endParaRPr lang="en-GB" sz="1600" b="1" dirty="0">
              <a:latin typeface="Avenir Book" panose="02000503020000020003" pitchFamily="2" charset="0"/>
              <a:cs typeface="Times New Roman" panose="02020603050405020304" pitchFamily="18" charset="0"/>
            </a:endParaRPr>
          </a:p>
          <a:p>
            <a:pPr marL="285750" indent="-285750">
              <a:buFont typeface="Arial"/>
              <a:buChar char="•"/>
            </a:pPr>
            <a:r>
              <a:rPr lang="en-GB" sz="1600" dirty="0">
                <a:latin typeface="Avenir Book" panose="02000503020000020003" pitchFamily="2" charset="0"/>
                <a:cs typeface="Times New Roman" panose="02020603050405020304" pitchFamily="18" charset="0"/>
              </a:rPr>
              <a:t>Strategic Authority and Local Unitary Council; </a:t>
            </a:r>
          </a:p>
          <a:p>
            <a:pPr marL="285750" indent="-285750">
              <a:buFont typeface="Arial"/>
              <a:buChar char="•"/>
            </a:pPr>
            <a:r>
              <a:rPr lang="en-GB" sz="1600" dirty="0">
                <a:latin typeface="Avenir Book" panose="02000503020000020003" pitchFamily="2" charset="0"/>
                <a:cs typeface="Times New Roman" panose="02020603050405020304" pitchFamily="18" charset="0"/>
              </a:rPr>
              <a:t>Resetting relationship with Government; what about the community and residents?</a:t>
            </a:r>
          </a:p>
          <a:p>
            <a:pPr marL="285750" indent="-285750">
              <a:buFont typeface="Arial"/>
              <a:buChar char="•"/>
            </a:pPr>
            <a:r>
              <a:rPr lang="en-GB" sz="1600" dirty="0">
                <a:latin typeface="Avenir Book" panose="02000503020000020003" pitchFamily="2" charset="0"/>
                <a:cs typeface="Times New Roman" panose="02020603050405020304" pitchFamily="18" charset="0"/>
              </a:rPr>
              <a:t>Scale –  residents need to engage and be able to hold LG to account;</a:t>
            </a:r>
          </a:p>
          <a:p>
            <a:pPr marL="285750" indent="-285750">
              <a:buFont typeface="Arial"/>
              <a:buChar char="•"/>
            </a:pPr>
            <a:r>
              <a:rPr lang="en-GB" sz="1600" dirty="0">
                <a:latin typeface="Avenir Book" panose="02000503020000020003" pitchFamily="2" charset="0"/>
                <a:cs typeface="Times New Roman" panose="02020603050405020304" pitchFamily="18" charset="0"/>
              </a:rPr>
              <a:t>Politics that is done with the Community not to them; what does that look and feel like?</a:t>
            </a:r>
          </a:p>
          <a:p>
            <a:pPr marL="285750" indent="-285750">
              <a:buFont typeface="Arial"/>
              <a:buChar char="•"/>
            </a:pPr>
            <a:r>
              <a:rPr lang="en-GB" sz="1600" dirty="0">
                <a:latin typeface="Avenir Book" panose="02000503020000020003" pitchFamily="2" charset="0"/>
                <a:cs typeface="Times New Roman" panose="02020603050405020304" pitchFamily="18" charset="0"/>
              </a:rPr>
              <a:t>Devolution gives the Community a greater say in decisions that affect them – policy made locally;</a:t>
            </a:r>
          </a:p>
          <a:p>
            <a:pPr marL="285750" indent="-285750">
              <a:buFont typeface="Arial"/>
              <a:buChar char="•"/>
            </a:pPr>
            <a:r>
              <a:rPr lang="en-GB" sz="1600" dirty="0">
                <a:latin typeface="Avenir Book" panose="02000503020000020003" pitchFamily="2" charset="0"/>
                <a:cs typeface="Times New Roman" panose="02020603050405020304" pitchFamily="18" charset="0"/>
              </a:rPr>
              <a:t>Revive relationship between Town and Parish Councils; how can the community voice be strengthened?</a:t>
            </a:r>
          </a:p>
          <a:p>
            <a:endParaRPr lang="en-GB" dirty="0">
              <a:solidFill>
                <a:srgbClr val="52575C"/>
              </a:solidFill>
              <a:latin typeface="nunito" pitchFamily="2" charset="0"/>
            </a:endParaRPr>
          </a:p>
          <a:p>
            <a:pPr marL="285750" indent="-285750">
              <a:buFont typeface="Arial" panose="020B0604020202020204" pitchFamily="34" charset="0"/>
              <a:buChar char="•"/>
            </a:pPr>
            <a:endParaRPr lang="en-GB" dirty="0">
              <a:solidFill>
                <a:srgbClr val="52575C"/>
              </a:solidFill>
              <a:latin typeface="nunito" pitchFamily="2" charset="0"/>
            </a:endParaRPr>
          </a:p>
          <a:p>
            <a:pPr marL="285750" indent="-285750">
              <a:buFont typeface="Arial" panose="020B0604020202020204" pitchFamily="34" charset="0"/>
              <a:buChar char="•"/>
            </a:pPr>
            <a:endParaRPr lang="en-GB" dirty="0">
              <a:solidFill>
                <a:srgbClr val="52575C"/>
              </a:solidFill>
              <a:latin typeface="nunito" pitchFamily="2"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8071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A2DFA2F4-29E2-25EA-2AAE-ACB32288A3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653D54-8CA9-ABEC-5371-A321C6F80BBA}"/>
              </a:ext>
            </a:extLst>
          </p:cNvPr>
          <p:cNvSpPr txBox="1"/>
          <p:nvPr/>
        </p:nvSpPr>
        <p:spPr>
          <a:xfrm>
            <a:off x="620517" y="2571000"/>
            <a:ext cx="7902966" cy="2031325"/>
          </a:xfrm>
          <a:prstGeom prst="rect">
            <a:avLst/>
          </a:prstGeom>
          <a:noFill/>
        </p:spPr>
        <p:txBody>
          <a:bodyPr wrap="square" rtlCol="0">
            <a:spAutoFit/>
          </a:bodyPr>
          <a:lstStyle/>
          <a:p>
            <a:r>
              <a:rPr lang="en-GB" sz="1800" kern="0" dirty="0">
                <a:effectLst/>
                <a:latin typeface="Avenir Book" panose="02000503020000020003" pitchFamily="2" charset="0"/>
                <a:ea typeface="Times New Roman" panose="02020603050405020304" pitchFamily="18" charset="0"/>
                <a:cs typeface="Times New Roman" panose="02020603050405020304" pitchFamily="18" charset="0"/>
              </a:rPr>
              <a:t>A social partnerships approach to local government reorganisation and devolution would </a:t>
            </a:r>
            <a:r>
              <a:rPr lang="en-GB" sz="1800" kern="0" dirty="0">
                <a:solidFill>
                  <a:srgbClr val="A42DDD"/>
                </a:solidFill>
                <a:effectLst/>
                <a:latin typeface="Avenir Book" panose="02000503020000020003" pitchFamily="2" charset="0"/>
                <a:ea typeface="Times New Roman" panose="02020603050405020304" pitchFamily="18" charset="0"/>
                <a:cs typeface="Times New Roman" panose="02020603050405020304" pitchFamily="18" charset="0"/>
              </a:rPr>
              <a:t>emphasise collabora</a:t>
            </a:r>
            <a:r>
              <a:rPr lang="en-GB" sz="1800" kern="0" dirty="0">
                <a:effectLst/>
                <a:latin typeface="Avenir Book" panose="02000503020000020003" pitchFamily="2" charset="0"/>
                <a:ea typeface="Times New Roman" panose="02020603050405020304" pitchFamily="18" charset="0"/>
                <a:cs typeface="Times New Roman" panose="02020603050405020304" pitchFamily="18" charset="0"/>
              </a:rPr>
              <a:t>tion and </a:t>
            </a:r>
            <a:r>
              <a:rPr lang="en-GB" sz="1800" kern="0" dirty="0">
                <a:solidFill>
                  <a:srgbClr val="A42DDD"/>
                </a:solidFill>
                <a:effectLst/>
                <a:latin typeface="Avenir Book" panose="02000503020000020003" pitchFamily="2" charset="0"/>
                <a:ea typeface="Times New Roman" panose="02020603050405020304" pitchFamily="18" charset="0"/>
                <a:cs typeface="Times New Roman" panose="02020603050405020304" pitchFamily="18" charset="0"/>
              </a:rPr>
              <a:t>shared decision-making </a:t>
            </a:r>
            <a:r>
              <a:rPr lang="en-GB" sz="1800" kern="0" dirty="0">
                <a:effectLst/>
                <a:latin typeface="Avenir Book" panose="02000503020000020003" pitchFamily="2" charset="0"/>
                <a:ea typeface="Times New Roman" panose="02020603050405020304" pitchFamily="18" charset="0"/>
                <a:cs typeface="Times New Roman" panose="02020603050405020304" pitchFamily="18" charset="0"/>
              </a:rPr>
              <a:t>among various stakeholders, such as local authorities, businesses, unions, community groups, and civil society organizations. </a:t>
            </a:r>
          </a:p>
          <a:p>
            <a:endParaRPr lang="en-GB" sz="1800" dirty="0">
              <a:latin typeface="Avenir Book" panose="02000503020000020003" pitchFamily="2" charset="0"/>
              <a:ea typeface="Times New Roman" panose="02020603050405020304" pitchFamily="18" charset="0"/>
              <a:cs typeface="Times New Roman" panose="02020603050405020304" pitchFamily="18" charset="0"/>
            </a:endParaRPr>
          </a:p>
          <a:p>
            <a:r>
              <a:rPr lang="en-GB" sz="1800" kern="0" dirty="0">
                <a:effectLst/>
                <a:latin typeface="Avenir Book" panose="02000503020000020003" pitchFamily="2" charset="0"/>
                <a:ea typeface="Times New Roman" panose="02020603050405020304" pitchFamily="18" charset="0"/>
                <a:cs typeface="Times New Roman" panose="02020603050405020304" pitchFamily="18" charset="0"/>
              </a:rPr>
              <a:t>The goal is to </a:t>
            </a:r>
            <a:r>
              <a:rPr lang="en-GB" sz="1800" kern="0" dirty="0">
                <a:solidFill>
                  <a:srgbClr val="A42DDD"/>
                </a:solidFill>
                <a:effectLst/>
                <a:latin typeface="Avenir Book" panose="02000503020000020003" pitchFamily="2" charset="0"/>
                <a:ea typeface="Times New Roman" panose="02020603050405020304" pitchFamily="18" charset="0"/>
                <a:cs typeface="Times New Roman" panose="02020603050405020304" pitchFamily="18" charset="0"/>
              </a:rPr>
              <a:t>foster inclusive governance</a:t>
            </a:r>
            <a:r>
              <a:rPr lang="en-GB" sz="1800" kern="0" dirty="0">
                <a:effectLst/>
                <a:latin typeface="Avenir Book" panose="02000503020000020003" pitchFamily="2" charset="0"/>
                <a:ea typeface="Times New Roman" panose="02020603050405020304" pitchFamily="18" charset="0"/>
                <a:cs typeface="Times New Roman" panose="02020603050405020304" pitchFamily="18" charset="0"/>
              </a:rPr>
              <a:t>, </a:t>
            </a:r>
            <a:r>
              <a:rPr lang="en-GB" sz="1800" kern="0" dirty="0">
                <a:solidFill>
                  <a:srgbClr val="A42DDD"/>
                </a:solidFill>
                <a:effectLst/>
                <a:latin typeface="Avenir Book" panose="02000503020000020003" pitchFamily="2" charset="0"/>
                <a:ea typeface="Times New Roman" panose="02020603050405020304" pitchFamily="18" charset="0"/>
                <a:cs typeface="Times New Roman" panose="02020603050405020304" pitchFamily="18" charset="0"/>
              </a:rPr>
              <a:t>balance competing interests, </a:t>
            </a:r>
            <a:r>
              <a:rPr lang="en-GB" sz="1800" kern="0" dirty="0">
                <a:effectLst/>
                <a:latin typeface="Avenir Book" panose="02000503020000020003" pitchFamily="2" charset="0"/>
                <a:ea typeface="Times New Roman" panose="02020603050405020304" pitchFamily="18" charset="0"/>
                <a:cs typeface="Times New Roman" panose="02020603050405020304" pitchFamily="18" charset="0"/>
              </a:rPr>
              <a:t>and ensure that changes </a:t>
            </a:r>
            <a:r>
              <a:rPr lang="en-GB" sz="1800" kern="0" dirty="0">
                <a:solidFill>
                  <a:srgbClr val="A42DDD"/>
                </a:solidFill>
                <a:effectLst/>
                <a:latin typeface="Avenir Book" panose="02000503020000020003" pitchFamily="2" charset="0"/>
                <a:ea typeface="Times New Roman" panose="02020603050405020304" pitchFamily="18" charset="0"/>
                <a:cs typeface="Times New Roman" panose="02020603050405020304" pitchFamily="18" charset="0"/>
              </a:rPr>
              <a:t>align with the needs of all parties involved</a:t>
            </a:r>
            <a:r>
              <a:rPr lang="en-GB" sz="1800" kern="0" dirty="0">
                <a:effectLst/>
                <a:latin typeface="Avenir Book" panose="02000503020000020003" pitchFamily="2" charset="0"/>
                <a:ea typeface="Times New Roman" panose="02020603050405020304" pitchFamily="18" charset="0"/>
                <a:cs typeface="Times New Roman" panose="02020603050405020304" pitchFamily="18" charset="0"/>
              </a:rPr>
              <a:t>. </a:t>
            </a:r>
            <a:endParaRPr lang="en-US" dirty="0">
              <a:latin typeface="Avenir Book" panose="02000503020000020003" pitchFamily="2" charset="0"/>
            </a:endParaRPr>
          </a:p>
        </p:txBody>
      </p:sp>
      <p:sp>
        <p:nvSpPr>
          <p:cNvPr id="3" name="Rectangle 2">
            <a:extLst>
              <a:ext uri="{FF2B5EF4-FFF2-40B4-BE49-F238E27FC236}">
                <a16:creationId xmlns:a16="http://schemas.microsoft.com/office/drawing/2014/main" id="{A203863C-D08A-D392-748D-CA216F08BA90}"/>
              </a:ext>
            </a:extLst>
          </p:cNvPr>
          <p:cNvSpPr>
            <a:spLocks noChangeArrowheads="1"/>
          </p:cNvSpPr>
          <p:nvPr/>
        </p:nvSpPr>
        <p:spPr bwMode="auto">
          <a:xfrm>
            <a:off x="228600" y="19773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4" name="Picture 10" descr="A pink background with white text&#10;&#10;AI-generated content may be incorrect.">
            <a:extLst>
              <a:ext uri="{FF2B5EF4-FFF2-40B4-BE49-F238E27FC236}">
                <a16:creationId xmlns:a16="http://schemas.microsoft.com/office/drawing/2014/main" id="{FF7342D7-6439-CA71-30B8-3178A699C4A8}"/>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731008" y="757548"/>
            <a:ext cx="3121715" cy="1265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aper cut out people holding hands and houses&#10;&#10;AI-generated content may be incorrect.">
            <a:extLst>
              <a:ext uri="{FF2B5EF4-FFF2-40B4-BE49-F238E27FC236}">
                <a16:creationId xmlns:a16="http://schemas.microsoft.com/office/drawing/2014/main" id="{7BBC40B6-E8E9-A2C7-09B5-412336B49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5569" y="326543"/>
            <a:ext cx="3459890" cy="2101857"/>
          </a:xfrm>
          <a:prstGeom prst="rect">
            <a:avLst/>
          </a:prstGeom>
        </p:spPr>
      </p:pic>
    </p:spTree>
    <p:extLst>
      <p:ext uri="{BB962C8B-B14F-4D97-AF65-F5344CB8AC3E}">
        <p14:creationId xmlns:p14="http://schemas.microsoft.com/office/powerpoint/2010/main" val="2150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600B2455-B0DF-33F2-192A-157F6FE950F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53A6AC2-3161-9060-2141-8F51A8CF0B7D}"/>
              </a:ext>
            </a:extLst>
          </p:cNvPr>
          <p:cNvSpPr>
            <a:spLocks noChangeArrowheads="1"/>
          </p:cNvSpPr>
          <p:nvPr/>
        </p:nvSpPr>
        <p:spPr bwMode="auto">
          <a:xfrm>
            <a:off x="228600" y="19773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 name="Picture 10" descr="A pink background with white text&#10;&#10;AI-generated content may be incorrect.">
            <a:extLst>
              <a:ext uri="{FF2B5EF4-FFF2-40B4-BE49-F238E27FC236}">
                <a16:creationId xmlns:a16="http://schemas.microsoft.com/office/drawing/2014/main" id="{5AFC258D-6682-E070-B5A7-530BE7A2A1C6}"/>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22910" y="241606"/>
            <a:ext cx="3121715" cy="1265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1253B2-6F38-6CDD-818E-077363E7C149}"/>
              </a:ext>
            </a:extLst>
          </p:cNvPr>
          <p:cNvSpPr txBox="1"/>
          <p:nvPr/>
        </p:nvSpPr>
        <p:spPr>
          <a:xfrm>
            <a:off x="422910" y="2023108"/>
            <a:ext cx="8393712" cy="200054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A42DDD"/>
                </a:solidFill>
                <a:latin typeface="Avenir Book" panose="02000503020000020003" pitchFamily="2" charset="0"/>
              </a:rPr>
              <a:t>Inclusive stakeholder engagement </a:t>
            </a:r>
            <a:r>
              <a:rPr lang="en-US" dirty="0">
                <a:latin typeface="Avenir Book" panose="02000503020000020003" pitchFamily="2" charset="0"/>
              </a:rPr>
              <a:t>– Identify stakeholders, engage early &amp; use regular forums</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Co-create policies and strategies </a:t>
            </a:r>
            <a:r>
              <a:rPr lang="en-US" dirty="0">
                <a:latin typeface="Avenir Book" panose="02000503020000020003" pitchFamily="2" charset="0"/>
              </a:rPr>
              <a:t>– Shared vision and collaborative planning</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Promote equity and inclusion- </a:t>
            </a:r>
            <a:r>
              <a:rPr lang="en-US" dirty="0">
                <a:latin typeface="Avenir Book" panose="02000503020000020003" pitchFamily="2" charset="0"/>
              </a:rPr>
              <a:t>Address disparities &amp; use Equality impact assessments</a:t>
            </a:r>
          </a:p>
          <a:p>
            <a:pPr marL="285750" indent="-285750">
              <a:buFont typeface="Arial" panose="020B0604020202020204" pitchFamily="34" charset="0"/>
              <a:buChar char="•"/>
            </a:pPr>
            <a:r>
              <a:rPr lang="en-US" dirty="0">
                <a:solidFill>
                  <a:srgbClr val="A42DDD"/>
                </a:solidFill>
                <a:latin typeface="Avenir Book" panose="02000503020000020003" pitchFamily="2" charset="0"/>
              </a:rPr>
              <a:t>Promote community centered decision making </a:t>
            </a:r>
            <a:r>
              <a:rPr lang="en-US" dirty="0">
                <a:latin typeface="Avenir Book" panose="02000503020000020003" pitchFamily="2" charset="0"/>
              </a:rPr>
              <a:t>– Empower local communities &amp; identify local solutions</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Workforce involvement and engagement- </a:t>
            </a:r>
            <a:r>
              <a:rPr lang="en-US" dirty="0">
                <a:latin typeface="Avenir Book" panose="02000503020000020003" pitchFamily="2" charset="0"/>
              </a:rPr>
              <a:t>Partnership with unions and staff, build capacity</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Private and third sector partnerships </a:t>
            </a:r>
            <a:r>
              <a:rPr lang="en-US" dirty="0">
                <a:latin typeface="Avenir Book" panose="02000503020000020003" pitchFamily="2" charset="0"/>
              </a:rPr>
              <a:t>– business collaboration and VCSE delivery</a:t>
            </a:r>
          </a:p>
          <a:p>
            <a:pPr marL="285750" indent="-285750">
              <a:buFont typeface="Arial" panose="020B0604020202020204" pitchFamily="34" charset="0"/>
              <a:buChar char="•"/>
            </a:pPr>
            <a:r>
              <a:rPr lang="en-US" sz="1600" dirty="0">
                <a:solidFill>
                  <a:srgbClr val="A42DDD"/>
                </a:solidFill>
                <a:latin typeface="Avenir Book" panose="02000503020000020003" pitchFamily="2" charset="0"/>
              </a:rPr>
              <a:t>Monitoring and evaluation </a:t>
            </a:r>
            <a:r>
              <a:rPr lang="en-US" dirty="0">
                <a:latin typeface="Avenir Book" panose="02000503020000020003" pitchFamily="2" charset="0"/>
              </a:rPr>
              <a:t>–joint accountability &amp; continuous feedback loops</a:t>
            </a:r>
          </a:p>
        </p:txBody>
      </p:sp>
    </p:spTree>
    <p:extLst>
      <p:ext uri="{BB962C8B-B14F-4D97-AF65-F5344CB8AC3E}">
        <p14:creationId xmlns:p14="http://schemas.microsoft.com/office/powerpoint/2010/main" val="235259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591D813F-DE72-D212-F125-A605C86C9A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7FA0E9-E4E7-8032-3C92-8FC1349D7F4D}"/>
              </a:ext>
            </a:extLst>
          </p:cNvPr>
          <p:cNvSpPr>
            <a:spLocks noChangeArrowheads="1"/>
          </p:cNvSpPr>
          <p:nvPr/>
        </p:nvSpPr>
        <p:spPr bwMode="auto">
          <a:xfrm>
            <a:off x="228600" y="19773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4" name="Picture 10" descr="A pink background with white text&#10;&#10;AI-generated content may be incorrect.">
            <a:extLst>
              <a:ext uri="{FF2B5EF4-FFF2-40B4-BE49-F238E27FC236}">
                <a16:creationId xmlns:a16="http://schemas.microsoft.com/office/drawing/2014/main" id="{F389DCB6-BFC0-A212-A5F0-913BADAF2194}"/>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62940" y="355906"/>
            <a:ext cx="3121715" cy="1265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A2D3AA-67D5-5361-4EFC-BF94A0BD2FF8}"/>
              </a:ext>
            </a:extLst>
          </p:cNvPr>
          <p:cNvSpPr txBox="1"/>
          <p:nvPr/>
        </p:nvSpPr>
        <p:spPr>
          <a:xfrm>
            <a:off x="662940" y="1855583"/>
            <a:ext cx="7726680" cy="2058128"/>
          </a:xfrm>
          <a:prstGeom prst="rect">
            <a:avLst/>
          </a:prstGeom>
          <a:noFill/>
        </p:spPr>
        <p:txBody>
          <a:bodyPr wrap="square">
            <a:spAutoFit/>
          </a:bodyPr>
          <a:lstStyle/>
          <a:p>
            <a:pPr>
              <a:lnSpc>
                <a:spcPct val="115000"/>
              </a:lnSpc>
              <a:spcAft>
                <a:spcPts val="800"/>
              </a:spcAft>
            </a:pPr>
            <a:r>
              <a:rPr lang="en-GB" sz="1600" b="1" kern="0" dirty="0">
                <a:solidFill>
                  <a:srgbClr val="A42DDD"/>
                </a:solidFill>
                <a:effectLst/>
                <a:latin typeface="Avenir Book" panose="02000503020000020003" pitchFamily="2" charset="0"/>
                <a:ea typeface="Times New Roman" panose="02020603050405020304" pitchFamily="18" charset="0"/>
                <a:cs typeface="Times New Roman" panose="02020603050405020304" pitchFamily="18" charset="0"/>
              </a:rPr>
              <a:t>Case Studies of Success:</a:t>
            </a:r>
            <a:endParaRPr lang="en-GB" sz="1400" kern="100" dirty="0">
              <a:solidFill>
                <a:srgbClr val="A42DDD"/>
              </a:solidFill>
              <a:effectLst/>
              <a:latin typeface="Avenir Book" panose="02000503020000020003"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effectLst/>
                <a:latin typeface="Avenir Book" panose="02000503020000020003" pitchFamily="2" charset="0"/>
                <a:ea typeface="Times New Roman" panose="02020603050405020304" pitchFamily="18" charset="0"/>
                <a:cs typeface="Times New Roman" panose="02020603050405020304" pitchFamily="18" charset="0"/>
              </a:rPr>
              <a:t>Scotland's Social Partnership Approach:</a:t>
            </a:r>
            <a:r>
              <a:rPr lang="en-GB" sz="1400" kern="0" dirty="0">
                <a:effectLst/>
                <a:latin typeface="Avenir Book" panose="02000503020000020003" pitchFamily="2" charset="0"/>
                <a:ea typeface="Times New Roman" panose="02020603050405020304" pitchFamily="18" charset="0"/>
                <a:cs typeface="Times New Roman" panose="02020603050405020304" pitchFamily="18" charset="0"/>
              </a:rPr>
              <a:t> In Scotland, social partnerships are used in areas like public service delivery and labour market planning, with a focus on co-design and co-delivery.</a:t>
            </a:r>
            <a:endParaRPr lang="en-GB" sz="1400" kern="100" dirty="0">
              <a:effectLst/>
              <a:latin typeface="Avenir Book" panose="02000503020000020003"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GB" sz="1400" b="1" kern="0" dirty="0">
                <a:effectLst/>
                <a:latin typeface="Avenir Book" panose="02000503020000020003" pitchFamily="2" charset="0"/>
                <a:ea typeface="Times New Roman" panose="02020603050405020304" pitchFamily="18" charset="0"/>
                <a:cs typeface="Times New Roman" panose="02020603050405020304" pitchFamily="18" charset="0"/>
              </a:rPr>
              <a:t>Welsh Devolution Model:</a:t>
            </a:r>
            <a:r>
              <a:rPr lang="en-GB" sz="1400" kern="0" dirty="0">
                <a:effectLst/>
                <a:latin typeface="Avenir Book" panose="02000503020000020003" pitchFamily="2" charset="0"/>
                <a:ea typeface="Times New Roman" panose="02020603050405020304" pitchFamily="18" charset="0"/>
                <a:cs typeface="Times New Roman" panose="02020603050405020304" pitchFamily="18" charset="0"/>
              </a:rPr>
              <a:t> Wales has emphasized social partnerships, particularly in its Well-being of Future Generations Act, where collaboration across sectors drives sustainable development.</a:t>
            </a:r>
            <a:endParaRPr lang="en-GB" sz="1400" kern="100" dirty="0">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5175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0154A040-7DAF-02B7-355E-292BD9AC63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C66C755-3062-BC39-CD50-7E8AACC3A9B7}"/>
              </a:ext>
            </a:extLst>
          </p:cNvPr>
          <p:cNvSpPr>
            <a:spLocks noChangeArrowheads="1"/>
          </p:cNvSpPr>
          <p:nvPr/>
        </p:nvSpPr>
        <p:spPr bwMode="auto">
          <a:xfrm>
            <a:off x="228600" y="19773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5">
            <a:extLst>
              <a:ext uri="{FF2B5EF4-FFF2-40B4-BE49-F238E27FC236}">
                <a16:creationId xmlns:a16="http://schemas.microsoft.com/office/drawing/2014/main" id="{73E9DF6E-B69A-4B43-33FC-A2FF9C747928}"/>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28650" y="260324"/>
            <a:ext cx="3121715" cy="1266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94F2D5-A7EB-BB9E-9E0F-290437B3DA07}"/>
              </a:ext>
            </a:extLst>
          </p:cNvPr>
          <p:cNvPicPr>
            <a:picLocks noChangeAspect="1"/>
          </p:cNvPicPr>
          <p:nvPr/>
        </p:nvPicPr>
        <p:blipFill>
          <a:blip r:embed="rId5"/>
          <a:stretch>
            <a:fillRect/>
          </a:stretch>
        </p:blipFill>
        <p:spPr>
          <a:xfrm>
            <a:off x="5393637" y="185253"/>
            <a:ext cx="2620118" cy="1799062"/>
          </a:xfrm>
          <a:prstGeom prst="rect">
            <a:avLst/>
          </a:prstGeom>
        </p:spPr>
      </p:pic>
      <p:sp>
        <p:nvSpPr>
          <p:cNvPr id="4" name="TextBox 3">
            <a:extLst>
              <a:ext uri="{FF2B5EF4-FFF2-40B4-BE49-F238E27FC236}">
                <a16:creationId xmlns:a16="http://schemas.microsoft.com/office/drawing/2014/main" id="{D8A3F6C5-A5A6-BB32-A23C-809152D8F7EB}"/>
              </a:ext>
            </a:extLst>
          </p:cNvPr>
          <p:cNvSpPr txBox="1"/>
          <p:nvPr/>
        </p:nvSpPr>
        <p:spPr>
          <a:xfrm>
            <a:off x="312959" y="2183308"/>
            <a:ext cx="7954347" cy="2523768"/>
          </a:xfrm>
          <a:prstGeom prst="rect">
            <a:avLst/>
          </a:prstGeom>
          <a:noFill/>
        </p:spPr>
        <p:txBody>
          <a:bodyPr wrap="square">
            <a:spAutoFit/>
          </a:bodyPr>
          <a:lstStyle/>
          <a:p>
            <a:pPr algn="just"/>
            <a:r>
              <a:rPr lang="en-GB" sz="1600" b="1" dirty="0">
                <a:latin typeface="Avenir Book" panose="02000503020000020003" pitchFamily="2" charset="0"/>
                <a:cs typeface="Times New Roman" panose="02020603050405020304" pitchFamily="18" charset="0"/>
              </a:rPr>
              <a:t>We will explore ways for councils to act as a platform for helping the community to contribute to local outcomes, and to re-think the role of councillors as community connectors, brokers and leaders.</a:t>
            </a:r>
          </a:p>
          <a:p>
            <a:pPr algn="just"/>
            <a:endParaRPr lang="en-GB" sz="1600" b="1" dirty="0">
              <a:latin typeface="Avenir Book" panose="02000503020000020003" pitchFamily="2" charset="0"/>
              <a:cs typeface="Times New Roman" panose="02020603050405020304" pitchFamily="18" charset="0"/>
            </a:endParaRPr>
          </a:p>
          <a:p>
            <a:pPr marL="285750" indent="-285750">
              <a:buFont typeface="Arial" panose="020B0604020202020204" pitchFamily="34" charset="0"/>
              <a:buChar char="•"/>
            </a:pPr>
            <a:r>
              <a:rPr lang="en-GB" sz="1600" dirty="0">
                <a:latin typeface="Avenir Book" panose="02000503020000020003" pitchFamily="2" charset="0"/>
                <a:cs typeface="Times New Roman" panose="02020603050405020304" pitchFamily="18" charset="0"/>
              </a:rPr>
              <a:t>Importance of place;</a:t>
            </a:r>
          </a:p>
          <a:p>
            <a:pPr marL="285750" indent="-285750">
              <a:buFont typeface="Arial" panose="020B0604020202020204" pitchFamily="34" charset="0"/>
              <a:buChar char="•"/>
            </a:pPr>
            <a:r>
              <a:rPr lang="en-GB" sz="1600" dirty="0">
                <a:latin typeface="Avenir Book" panose="02000503020000020003" pitchFamily="2" charset="0"/>
                <a:cs typeface="Times New Roman" panose="02020603050405020304" pitchFamily="18" charset="0"/>
              </a:rPr>
              <a:t>Councillors as conveners;</a:t>
            </a:r>
          </a:p>
          <a:p>
            <a:pPr marL="285750" indent="-285750">
              <a:buFont typeface="Arial" panose="020B0604020202020204" pitchFamily="34" charset="0"/>
              <a:buChar char="•"/>
            </a:pPr>
            <a:r>
              <a:rPr lang="en-GB" sz="1600" dirty="0">
                <a:latin typeface="Avenir Book" panose="02000503020000020003" pitchFamily="2" charset="0"/>
                <a:cs typeface="Times New Roman" panose="02020603050405020304" pitchFamily="18" charset="0"/>
              </a:rPr>
              <a:t>Are Mayors the most recognised local political figure?; Is that the same as approachable?</a:t>
            </a:r>
          </a:p>
          <a:p>
            <a:pPr marL="285750" indent="-285750">
              <a:buFont typeface="Arial" panose="020B0604020202020204" pitchFamily="34" charset="0"/>
              <a:buChar char="•"/>
            </a:pPr>
            <a:r>
              <a:rPr lang="en-GB" sz="1600" dirty="0">
                <a:latin typeface="Avenir Book" panose="02000503020000020003" pitchFamily="2" charset="0"/>
                <a:cs typeface="Times New Roman" panose="02020603050405020304" pitchFamily="18" charset="0"/>
              </a:rPr>
              <a:t>Fewer but empowered Leaders; what could this look like?</a:t>
            </a:r>
          </a:p>
          <a:p>
            <a:pPr marL="285750" indent="-285750">
              <a:buFont typeface="Arial" panose="020B0604020202020204" pitchFamily="34" charset="0"/>
              <a:buChar char="•"/>
            </a:pPr>
            <a:r>
              <a:rPr lang="en-GB" sz="1600" dirty="0">
                <a:latin typeface="Avenir Book" panose="02000503020000020003" pitchFamily="2" charset="0"/>
                <a:cs typeface="Times New Roman" panose="02020603050405020304" pitchFamily="18" charset="0"/>
              </a:rPr>
              <a:t>How to drive people centred services? How can the community contribute?</a:t>
            </a:r>
          </a:p>
          <a:p>
            <a:endParaRPr lang="en-GB" dirty="0">
              <a:solidFill>
                <a:srgbClr val="52575C"/>
              </a:solidFill>
              <a:latin typeface="nunito" pitchFamily="2" charset="0"/>
            </a:endParaRPr>
          </a:p>
        </p:txBody>
      </p:sp>
    </p:spTree>
    <p:extLst>
      <p:ext uri="{BB962C8B-B14F-4D97-AF65-F5344CB8AC3E}">
        <p14:creationId xmlns:p14="http://schemas.microsoft.com/office/powerpoint/2010/main" val="174826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D2137E22-D6C6-5FDC-2247-98BFDB9C14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95A79B-98E3-F26C-ECFE-D95361ADFC01}"/>
              </a:ext>
            </a:extLst>
          </p:cNvPr>
          <p:cNvSpPr>
            <a:spLocks noChangeArrowheads="1"/>
          </p:cNvSpPr>
          <p:nvPr/>
        </p:nvSpPr>
        <p:spPr bwMode="auto">
          <a:xfrm>
            <a:off x="228600" y="1977389"/>
            <a:ext cx="104927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TextBox 4">
            <a:extLst>
              <a:ext uri="{FF2B5EF4-FFF2-40B4-BE49-F238E27FC236}">
                <a16:creationId xmlns:a16="http://schemas.microsoft.com/office/drawing/2014/main" id="{F0C97F0F-CE80-9A05-441D-FF59ED3566B7}"/>
              </a:ext>
            </a:extLst>
          </p:cNvPr>
          <p:cNvSpPr txBox="1"/>
          <p:nvPr/>
        </p:nvSpPr>
        <p:spPr>
          <a:xfrm>
            <a:off x="742950" y="2432003"/>
            <a:ext cx="7298055" cy="1754326"/>
          </a:xfrm>
          <a:prstGeom prst="rect">
            <a:avLst/>
          </a:prstGeom>
          <a:noFill/>
        </p:spPr>
        <p:txBody>
          <a:bodyPr wrap="square">
            <a:spAutoFit/>
          </a:bodyPr>
          <a:lstStyle/>
          <a:p>
            <a:r>
              <a:rPr lang="en-GB" sz="1800" b="1" kern="0" dirty="0">
                <a:effectLst/>
                <a:latin typeface="Avenir Book" panose="02000503020000020003" pitchFamily="2" charset="0"/>
                <a:ea typeface="Times New Roman" panose="02020603050405020304" pitchFamily="18" charset="0"/>
              </a:rPr>
              <a:t>Co-production</a:t>
            </a:r>
            <a:r>
              <a:rPr lang="en-GB" sz="1800" kern="0" dirty="0">
                <a:effectLst/>
                <a:latin typeface="Avenir Book" panose="02000503020000020003" pitchFamily="2" charset="0"/>
                <a:ea typeface="Times New Roman" panose="02020603050405020304" pitchFamily="18" charset="0"/>
              </a:rPr>
              <a:t> involves public services being designed and delivered collaboratively by service users, local communities, and public authorities. It emphasizes </a:t>
            </a:r>
            <a:r>
              <a:rPr lang="en-GB" sz="1800" kern="0" dirty="0">
                <a:solidFill>
                  <a:srgbClr val="A42DDD"/>
                </a:solidFill>
                <a:effectLst/>
                <a:latin typeface="Avenir Book" panose="02000503020000020003" pitchFamily="2" charset="0"/>
                <a:ea typeface="Times New Roman" panose="02020603050405020304" pitchFamily="18" charset="0"/>
              </a:rPr>
              <a:t>shared power</a:t>
            </a:r>
            <a:r>
              <a:rPr lang="en-GB" sz="1800" kern="0" dirty="0">
                <a:effectLst/>
                <a:latin typeface="Avenir Book" panose="02000503020000020003" pitchFamily="2" charset="0"/>
                <a:ea typeface="Times New Roman" panose="02020603050405020304" pitchFamily="18" charset="0"/>
              </a:rPr>
              <a:t>, </a:t>
            </a:r>
            <a:r>
              <a:rPr lang="en-GB" sz="1800" kern="0" dirty="0">
                <a:solidFill>
                  <a:srgbClr val="A42DDD"/>
                </a:solidFill>
                <a:effectLst/>
                <a:latin typeface="Avenir Book" panose="02000503020000020003" pitchFamily="2" charset="0"/>
                <a:ea typeface="Times New Roman" panose="02020603050405020304" pitchFamily="18" charset="0"/>
              </a:rPr>
              <a:t>mutual resp</a:t>
            </a:r>
            <a:r>
              <a:rPr lang="en-GB" sz="1800" kern="0" dirty="0">
                <a:effectLst/>
                <a:latin typeface="Avenir Book" panose="02000503020000020003" pitchFamily="2" charset="0"/>
                <a:ea typeface="Times New Roman" panose="02020603050405020304" pitchFamily="18" charset="0"/>
              </a:rPr>
              <a:t>ect, and </a:t>
            </a:r>
            <a:r>
              <a:rPr lang="en-GB" sz="1800" kern="0" dirty="0">
                <a:solidFill>
                  <a:srgbClr val="A42DDD"/>
                </a:solidFill>
                <a:effectLst/>
                <a:latin typeface="Avenir Book" panose="02000503020000020003" pitchFamily="2" charset="0"/>
                <a:ea typeface="Times New Roman" panose="02020603050405020304" pitchFamily="18" charset="0"/>
              </a:rPr>
              <a:t>active participa</a:t>
            </a:r>
            <a:r>
              <a:rPr lang="en-GB" sz="1800" kern="0" dirty="0">
                <a:effectLst/>
                <a:latin typeface="Avenir Book" panose="02000503020000020003" pitchFamily="2" charset="0"/>
                <a:ea typeface="Times New Roman" panose="02020603050405020304" pitchFamily="18" charset="0"/>
              </a:rPr>
              <a:t>tion. Integrating co-production into local government reorganization and devolution can </a:t>
            </a:r>
            <a:r>
              <a:rPr lang="en-GB" sz="1800" kern="0" dirty="0">
                <a:solidFill>
                  <a:srgbClr val="A42DDD"/>
                </a:solidFill>
                <a:effectLst/>
                <a:latin typeface="Avenir Book" panose="02000503020000020003" pitchFamily="2" charset="0"/>
                <a:ea typeface="Times New Roman" panose="02020603050405020304" pitchFamily="18" charset="0"/>
              </a:rPr>
              <a:t>enhance service effectiveness</a:t>
            </a:r>
            <a:r>
              <a:rPr lang="en-GB" sz="1800" kern="0" dirty="0">
                <a:effectLst/>
                <a:latin typeface="Avenir Book" panose="02000503020000020003" pitchFamily="2" charset="0"/>
                <a:ea typeface="Times New Roman" panose="02020603050405020304" pitchFamily="18" charset="0"/>
              </a:rPr>
              <a:t>, </a:t>
            </a:r>
            <a:r>
              <a:rPr lang="en-GB" sz="1800" kern="0" dirty="0">
                <a:solidFill>
                  <a:srgbClr val="A42DDD"/>
                </a:solidFill>
                <a:effectLst/>
                <a:latin typeface="Avenir Book" panose="02000503020000020003" pitchFamily="2" charset="0"/>
                <a:ea typeface="Times New Roman" panose="02020603050405020304" pitchFamily="18" charset="0"/>
              </a:rPr>
              <a:t>community ownership</a:t>
            </a:r>
            <a:r>
              <a:rPr lang="en-GB" sz="1800" kern="0" dirty="0">
                <a:effectLst/>
                <a:latin typeface="Avenir Book" panose="02000503020000020003" pitchFamily="2" charset="0"/>
                <a:ea typeface="Times New Roman" panose="02020603050405020304" pitchFamily="18" charset="0"/>
              </a:rPr>
              <a:t>, and </a:t>
            </a:r>
            <a:r>
              <a:rPr lang="en-GB" sz="1800" kern="0" dirty="0">
                <a:solidFill>
                  <a:srgbClr val="A42DDD"/>
                </a:solidFill>
                <a:effectLst/>
                <a:latin typeface="Avenir Book" panose="02000503020000020003" pitchFamily="2" charset="0"/>
                <a:ea typeface="Times New Roman" panose="02020603050405020304" pitchFamily="18" charset="0"/>
              </a:rPr>
              <a:t>democratic legitimacy. </a:t>
            </a:r>
            <a:endParaRPr lang="en-US" sz="1800" dirty="0">
              <a:solidFill>
                <a:srgbClr val="A42DDD"/>
              </a:solidFill>
              <a:latin typeface="Avenir Book" panose="02000503020000020003" pitchFamily="2" charset="0"/>
            </a:endParaRPr>
          </a:p>
        </p:txBody>
      </p:sp>
      <p:pic>
        <p:nvPicPr>
          <p:cNvPr id="6" name="Picture 8" descr="A green background with white text&#10;&#10;AI-generated content may be incorrect.">
            <a:extLst>
              <a:ext uri="{FF2B5EF4-FFF2-40B4-BE49-F238E27FC236}">
                <a16:creationId xmlns:a16="http://schemas.microsoft.com/office/drawing/2014/main" id="{ACA623BA-FB76-7D06-3955-9B6EC7AB54DD}"/>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742950" y="641562"/>
            <a:ext cx="3046050" cy="12336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everal hands on a brown surface&#10;&#10;AI-generated content may be incorrect.">
            <a:extLst>
              <a:ext uri="{FF2B5EF4-FFF2-40B4-BE49-F238E27FC236}">
                <a16:creationId xmlns:a16="http://schemas.microsoft.com/office/drawing/2014/main" id="{25DE946D-4A41-8E4D-82AE-0663FCD330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7448" y="453962"/>
            <a:ext cx="2825163" cy="1773594"/>
          </a:xfrm>
          <a:prstGeom prst="rect">
            <a:avLst/>
          </a:prstGeom>
        </p:spPr>
      </p:pic>
    </p:spTree>
    <p:extLst>
      <p:ext uri="{BB962C8B-B14F-4D97-AF65-F5344CB8AC3E}">
        <p14:creationId xmlns:p14="http://schemas.microsoft.com/office/powerpoint/2010/main" val="272119932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6910</TotalTime>
  <Words>721</Words>
  <Application>Microsoft Macintosh PowerPoint</Application>
  <PresentationFormat>On-screen Show (16:9)</PresentationFormat>
  <Paragraphs>58</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nunito</vt:lpstr>
      <vt:lpstr>Avenir Book</vt:lpstr>
      <vt:lpstr>Aptos</vt:lpstr>
      <vt:lpstr>Symbol</vt:lpstr>
      <vt:lpstr>Arial</vt:lpstr>
      <vt:lpstr>Source Sans Pro</vt:lpstr>
      <vt:lpstr>Avenir</vt:lpstr>
      <vt:lpstr>Roboto</vt:lpstr>
      <vt:lpstr>Times New Roman</vt:lpstr>
      <vt:lpstr>Simple Light</vt:lpstr>
      <vt:lpstr>Plum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Wright</dc:creator>
  <cp:lastModifiedBy>Andrew Huckerby</cp:lastModifiedBy>
  <cp:revision>109</cp:revision>
  <dcterms:modified xsi:type="dcterms:W3CDTF">2025-02-27T14:28:22Z</dcterms:modified>
</cp:coreProperties>
</file>