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42"/>
  </p:notesMasterIdLst>
  <p:handoutMasterIdLst>
    <p:handoutMasterId r:id="rId43"/>
  </p:handoutMasterIdLst>
  <p:sldIdLst>
    <p:sldId id="256" r:id="rId6"/>
    <p:sldId id="410" r:id="rId7"/>
    <p:sldId id="274" r:id="rId8"/>
    <p:sldId id="310" r:id="rId9"/>
    <p:sldId id="266" r:id="rId10"/>
    <p:sldId id="634" r:id="rId11"/>
    <p:sldId id="633" r:id="rId12"/>
    <p:sldId id="270" r:id="rId13"/>
    <p:sldId id="635" r:id="rId14"/>
    <p:sldId id="267" r:id="rId15"/>
    <p:sldId id="418" r:id="rId16"/>
    <p:sldId id="590" r:id="rId17"/>
    <p:sldId id="636" r:id="rId18"/>
    <p:sldId id="613" r:id="rId19"/>
    <p:sldId id="302" r:id="rId20"/>
    <p:sldId id="280" r:id="rId21"/>
    <p:sldId id="300" r:id="rId22"/>
    <p:sldId id="377" r:id="rId23"/>
    <p:sldId id="468" r:id="rId24"/>
    <p:sldId id="638" r:id="rId25"/>
    <p:sldId id="639" r:id="rId26"/>
    <p:sldId id="378" r:id="rId27"/>
    <p:sldId id="591" r:id="rId28"/>
    <p:sldId id="543" r:id="rId29"/>
    <p:sldId id="287" r:id="rId30"/>
    <p:sldId id="320" r:id="rId31"/>
    <p:sldId id="546" r:id="rId32"/>
    <p:sldId id="547" r:id="rId33"/>
    <p:sldId id="577" r:id="rId34"/>
    <p:sldId id="584" r:id="rId35"/>
    <p:sldId id="612" r:id="rId36"/>
    <p:sldId id="575" r:id="rId37"/>
    <p:sldId id="609" r:id="rId38"/>
    <p:sldId id="616" r:id="rId39"/>
    <p:sldId id="617" r:id="rId40"/>
    <p:sldId id="648" r:id="rId41"/>
  </p:sldIdLst>
  <p:sldSz cx="9144000" cy="6858000" type="screen4x3"/>
  <p:notesSz cx="6669088"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E1"/>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F4755-3DC9-4BD1-8C2B-4D6DD77C8B24}" v="6" dt="2025-02-10T18:32:33.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26" autoAdjust="0"/>
    <p:restoredTop sz="91613"/>
  </p:normalViewPr>
  <p:slideViewPr>
    <p:cSldViewPr>
      <p:cViewPr varScale="1">
        <p:scale>
          <a:sx n="88" d="100"/>
          <a:sy n="88" d="100"/>
        </p:scale>
        <p:origin x="102" y="29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3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opkins" userId="65a0366e-b781-45e1-9624-f62e1f221540" providerId="ADAL" clId="{395F4755-3DC9-4BD1-8C2B-4D6DD77C8B24}"/>
    <pc:docChg chg="undo custSel addSld delSld modSld sldOrd delMainMaster">
      <pc:chgData name="David Hopkins" userId="65a0366e-b781-45e1-9624-f62e1f221540" providerId="ADAL" clId="{395F4755-3DC9-4BD1-8C2B-4D6DD77C8B24}" dt="2025-02-10T19:04:29.717" v="861" actId="47"/>
      <pc:docMkLst>
        <pc:docMk/>
      </pc:docMkLst>
      <pc:sldChg chg="modSp mod">
        <pc:chgData name="David Hopkins" userId="65a0366e-b781-45e1-9624-f62e1f221540" providerId="ADAL" clId="{395F4755-3DC9-4BD1-8C2B-4D6DD77C8B24}" dt="2025-02-10T17:30:11.464" v="41" actId="20577"/>
        <pc:sldMkLst>
          <pc:docMk/>
          <pc:sldMk cId="0" sldId="256"/>
        </pc:sldMkLst>
        <pc:spChg chg="mod">
          <ac:chgData name="David Hopkins" userId="65a0366e-b781-45e1-9624-f62e1f221540" providerId="ADAL" clId="{395F4755-3DC9-4BD1-8C2B-4D6DD77C8B24}" dt="2025-02-10T17:30:11.464" v="41" actId="20577"/>
          <ac:spMkLst>
            <pc:docMk/>
            <pc:sldMk cId="0" sldId="256"/>
            <ac:spMk id="2053" creationId="{00000000-0000-0000-0000-000000000000}"/>
          </ac:spMkLst>
        </pc:spChg>
      </pc:sldChg>
      <pc:sldChg chg="addSp delSp modSp del mod ord">
        <pc:chgData name="David Hopkins" userId="65a0366e-b781-45e1-9624-f62e1f221540" providerId="ADAL" clId="{395F4755-3DC9-4BD1-8C2B-4D6DD77C8B24}" dt="2025-02-10T18:15:55.812" v="90" actId="47"/>
        <pc:sldMkLst>
          <pc:docMk/>
          <pc:sldMk cId="0" sldId="265"/>
        </pc:sldMkLst>
        <pc:spChg chg="mod">
          <ac:chgData name="David Hopkins" userId="65a0366e-b781-45e1-9624-f62e1f221540" providerId="ADAL" clId="{395F4755-3DC9-4BD1-8C2B-4D6DD77C8B24}" dt="2025-02-10T18:06:41.592" v="79" actId="1076"/>
          <ac:spMkLst>
            <pc:docMk/>
            <pc:sldMk cId="0" sldId="265"/>
            <ac:spMk id="9222" creationId="{00000000-0000-0000-0000-000000000000}"/>
          </ac:spMkLst>
        </pc:spChg>
        <pc:picChg chg="add del mod">
          <ac:chgData name="David Hopkins" userId="65a0366e-b781-45e1-9624-f62e1f221540" providerId="ADAL" clId="{395F4755-3DC9-4BD1-8C2B-4D6DD77C8B24}" dt="2025-02-10T18:03:54.996" v="62" actId="21"/>
          <ac:picMkLst>
            <pc:docMk/>
            <pc:sldMk cId="0" sldId="265"/>
            <ac:picMk id="3" creationId="{AA53FE9C-569C-659D-235B-EE79A7609501}"/>
          </ac:picMkLst>
        </pc:picChg>
      </pc:sldChg>
      <pc:sldChg chg="ord">
        <pc:chgData name="David Hopkins" userId="65a0366e-b781-45e1-9624-f62e1f221540" providerId="ADAL" clId="{395F4755-3DC9-4BD1-8C2B-4D6DD77C8B24}" dt="2025-02-10T18:14:25.933" v="85"/>
        <pc:sldMkLst>
          <pc:docMk/>
          <pc:sldMk cId="0" sldId="266"/>
        </pc:sldMkLst>
      </pc:sldChg>
      <pc:sldChg chg="ord">
        <pc:chgData name="David Hopkins" userId="65a0366e-b781-45e1-9624-f62e1f221540" providerId="ADAL" clId="{395F4755-3DC9-4BD1-8C2B-4D6DD77C8B24}" dt="2025-02-10T18:22:03.280" v="100"/>
        <pc:sldMkLst>
          <pc:docMk/>
          <pc:sldMk cId="0" sldId="267"/>
        </pc:sldMkLst>
      </pc:sldChg>
      <pc:sldChg chg="ord">
        <pc:chgData name="David Hopkins" userId="65a0366e-b781-45e1-9624-f62e1f221540" providerId="ADAL" clId="{395F4755-3DC9-4BD1-8C2B-4D6DD77C8B24}" dt="2025-02-10T18:14:25.933" v="85"/>
        <pc:sldMkLst>
          <pc:docMk/>
          <pc:sldMk cId="0" sldId="270"/>
        </pc:sldMkLst>
      </pc:sldChg>
      <pc:sldChg chg="ord">
        <pc:chgData name="David Hopkins" userId="65a0366e-b781-45e1-9624-f62e1f221540" providerId="ADAL" clId="{395F4755-3DC9-4BD1-8C2B-4D6DD77C8B24}" dt="2025-02-10T17:52:35.291" v="51"/>
        <pc:sldMkLst>
          <pc:docMk/>
          <pc:sldMk cId="0" sldId="274"/>
        </pc:sldMkLst>
      </pc:sldChg>
      <pc:sldChg chg="del">
        <pc:chgData name="David Hopkins" userId="65a0366e-b781-45e1-9624-f62e1f221540" providerId="ADAL" clId="{395F4755-3DC9-4BD1-8C2B-4D6DD77C8B24}" dt="2025-02-10T18:24:03.763" v="108" actId="47"/>
        <pc:sldMkLst>
          <pc:docMk/>
          <pc:sldMk cId="0" sldId="278"/>
        </pc:sldMkLst>
      </pc:sldChg>
      <pc:sldChg chg="del">
        <pc:chgData name="David Hopkins" userId="65a0366e-b781-45e1-9624-f62e1f221540" providerId="ADAL" clId="{395F4755-3DC9-4BD1-8C2B-4D6DD77C8B24}" dt="2025-02-10T19:04:29.717" v="861" actId="47"/>
        <pc:sldMkLst>
          <pc:docMk/>
          <pc:sldMk cId="0" sldId="285"/>
        </pc:sldMkLst>
      </pc:sldChg>
      <pc:sldChg chg="del">
        <pc:chgData name="David Hopkins" userId="65a0366e-b781-45e1-9624-f62e1f221540" providerId="ADAL" clId="{395F4755-3DC9-4BD1-8C2B-4D6DD77C8B24}" dt="2025-02-10T19:04:29.717" v="861" actId="47"/>
        <pc:sldMkLst>
          <pc:docMk/>
          <pc:sldMk cId="1459340724" sldId="293"/>
        </pc:sldMkLst>
      </pc:sldChg>
      <pc:sldChg chg="del ord">
        <pc:chgData name="David Hopkins" userId="65a0366e-b781-45e1-9624-f62e1f221540" providerId="ADAL" clId="{395F4755-3DC9-4BD1-8C2B-4D6DD77C8B24}" dt="2025-02-10T18:15:56.868" v="91" actId="47"/>
        <pc:sldMkLst>
          <pc:docMk/>
          <pc:sldMk cId="0" sldId="299"/>
        </pc:sldMkLst>
      </pc:sldChg>
      <pc:sldChg chg="modSp mod">
        <pc:chgData name="David Hopkins" userId="65a0366e-b781-45e1-9624-f62e1f221540" providerId="ADAL" clId="{395F4755-3DC9-4BD1-8C2B-4D6DD77C8B24}" dt="2025-02-10T18:23:35.696" v="105" actId="1076"/>
        <pc:sldMkLst>
          <pc:docMk/>
          <pc:sldMk cId="0" sldId="300"/>
        </pc:sldMkLst>
        <pc:spChg chg="mod">
          <ac:chgData name="David Hopkins" userId="65a0366e-b781-45e1-9624-f62e1f221540" providerId="ADAL" clId="{395F4755-3DC9-4BD1-8C2B-4D6DD77C8B24}" dt="2025-02-10T18:23:35.696" v="105" actId="1076"/>
          <ac:spMkLst>
            <pc:docMk/>
            <pc:sldMk cId="0" sldId="300"/>
            <ac:spMk id="27651" creationId="{00000000-0000-0000-0000-000000000000}"/>
          </ac:spMkLst>
        </pc:spChg>
      </pc:sldChg>
      <pc:sldChg chg="ord">
        <pc:chgData name="David Hopkins" userId="65a0366e-b781-45e1-9624-f62e1f221540" providerId="ADAL" clId="{395F4755-3DC9-4BD1-8C2B-4D6DD77C8B24}" dt="2025-02-10T17:52:41.708" v="53"/>
        <pc:sldMkLst>
          <pc:docMk/>
          <pc:sldMk cId="0" sldId="310"/>
        </pc:sldMkLst>
      </pc:sldChg>
      <pc:sldChg chg="del">
        <pc:chgData name="David Hopkins" userId="65a0366e-b781-45e1-9624-f62e1f221540" providerId="ADAL" clId="{395F4755-3DC9-4BD1-8C2B-4D6DD77C8B24}" dt="2025-02-10T19:04:29.717" v="861" actId="47"/>
        <pc:sldMkLst>
          <pc:docMk/>
          <pc:sldMk cId="1656615175" sldId="333"/>
        </pc:sldMkLst>
      </pc:sldChg>
      <pc:sldChg chg="del">
        <pc:chgData name="David Hopkins" userId="65a0366e-b781-45e1-9624-f62e1f221540" providerId="ADAL" clId="{395F4755-3DC9-4BD1-8C2B-4D6DD77C8B24}" dt="2025-02-10T19:04:29.717" v="861" actId="47"/>
        <pc:sldMkLst>
          <pc:docMk/>
          <pc:sldMk cId="704086947" sldId="337"/>
        </pc:sldMkLst>
      </pc:sldChg>
      <pc:sldChg chg="del">
        <pc:chgData name="David Hopkins" userId="65a0366e-b781-45e1-9624-f62e1f221540" providerId="ADAL" clId="{395F4755-3DC9-4BD1-8C2B-4D6DD77C8B24}" dt="2025-02-10T18:24:04.999" v="109" actId="47"/>
        <pc:sldMkLst>
          <pc:docMk/>
          <pc:sldMk cId="0" sldId="371"/>
        </pc:sldMkLst>
      </pc:sldChg>
      <pc:sldChg chg="del">
        <pc:chgData name="David Hopkins" userId="65a0366e-b781-45e1-9624-f62e1f221540" providerId="ADAL" clId="{395F4755-3DC9-4BD1-8C2B-4D6DD77C8B24}" dt="2025-02-10T19:04:29.717" v="861" actId="47"/>
        <pc:sldMkLst>
          <pc:docMk/>
          <pc:sldMk cId="3379286112" sldId="372"/>
        </pc:sldMkLst>
      </pc:sldChg>
      <pc:sldChg chg="del">
        <pc:chgData name="David Hopkins" userId="65a0366e-b781-45e1-9624-f62e1f221540" providerId="ADAL" clId="{395F4755-3DC9-4BD1-8C2B-4D6DD77C8B24}" dt="2025-02-10T18:23:53.296" v="106" actId="47"/>
        <pc:sldMkLst>
          <pc:docMk/>
          <pc:sldMk cId="0" sldId="379"/>
        </pc:sldMkLst>
      </pc:sldChg>
      <pc:sldChg chg="del">
        <pc:chgData name="David Hopkins" userId="65a0366e-b781-45e1-9624-f62e1f221540" providerId="ADAL" clId="{395F4755-3DC9-4BD1-8C2B-4D6DD77C8B24}" dt="2025-02-10T18:23:54.278" v="107" actId="47"/>
        <pc:sldMkLst>
          <pc:docMk/>
          <pc:sldMk cId="0" sldId="403"/>
        </pc:sldMkLst>
      </pc:sldChg>
      <pc:sldChg chg="ord">
        <pc:chgData name="David Hopkins" userId="65a0366e-b781-45e1-9624-f62e1f221540" providerId="ADAL" clId="{395F4755-3DC9-4BD1-8C2B-4D6DD77C8B24}" dt="2025-02-10T17:31:26.053" v="43"/>
        <pc:sldMkLst>
          <pc:docMk/>
          <pc:sldMk cId="0" sldId="410"/>
        </pc:sldMkLst>
      </pc:sldChg>
      <pc:sldChg chg="del">
        <pc:chgData name="David Hopkins" userId="65a0366e-b781-45e1-9624-f62e1f221540" providerId="ADAL" clId="{395F4755-3DC9-4BD1-8C2B-4D6DD77C8B24}" dt="2025-02-10T19:04:29.717" v="861" actId="47"/>
        <pc:sldMkLst>
          <pc:docMk/>
          <pc:sldMk cId="0" sldId="419"/>
        </pc:sldMkLst>
      </pc:sldChg>
      <pc:sldChg chg="del">
        <pc:chgData name="David Hopkins" userId="65a0366e-b781-45e1-9624-f62e1f221540" providerId="ADAL" clId="{395F4755-3DC9-4BD1-8C2B-4D6DD77C8B24}" dt="2025-02-10T18:23:22.849" v="104" actId="47"/>
        <pc:sldMkLst>
          <pc:docMk/>
          <pc:sldMk cId="0" sldId="450"/>
        </pc:sldMkLst>
      </pc:sldChg>
      <pc:sldChg chg="del">
        <pc:chgData name="David Hopkins" userId="65a0366e-b781-45e1-9624-f62e1f221540" providerId="ADAL" clId="{395F4755-3DC9-4BD1-8C2B-4D6DD77C8B24}" dt="2025-02-10T19:04:29.717" v="861" actId="47"/>
        <pc:sldMkLst>
          <pc:docMk/>
          <pc:sldMk cId="0" sldId="466"/>
        </pc:sldMkLst>
      </pc:sldChg>
      <pc:sldChg chg="modSp mod">
        <pc:chgData name="David Hopkins" userId="65a0366e-b781-45e1-9624-f62e1f221540" providerId="ADAL" clId="{395F4755-3DC9-4BD1-8C2B-4D6DD77C8B24}" dt="2025-02-10T18:53:47.123" v="730" actId="207"/>
        <pc:sldMkLst>
          <pc:docMk/>
          <pc:sldMk cId="0" sldId="546"/>
        </pc:sldMkLst>
        <pc:spChg chg="mod">
          <ac:chgData name="David Hopkins" userId="65a0366e-b781-45e1-9624-f62e1f221540" providerId="ADAL" clId="{395F4755-3DC9-4BD1-8C2B-4D6DD77C8B24}" dt="2025-02-10T18:53:34.320" v="725" actId="207"/>
          <ac:spMkLst>
            <pc:docMk/>
            <pc:sldMk cId="0" sldId="546"/>
            <ac:spMk id="79875" creationId="{00000000-0000-0000-0000-000000000000}"/>
          </ac:spMkLst>
        </pc:spChg>
        <pc:spChg chg="mod">
          <ac:chgData name="David Hopkins" userId="65a0366e-b781-45e1-9624-f62e1f221540" providerId="ADAL" clId="{395F4755-3DC9-4BD1-8C2B-4D6DD77C8B24}" dt="2025-02-10T18:53:40.354" v="728" actId="207"/>
          <ac:spMkLst>
            <pc:docMk/>
            <pc:sldMk cId="0" sldId="546"/>
            <ac:spMk id="79876" creationId="{00000000-0000-0000-0000-000000000000}"/>
          </ac:spMkLst>
        </pc:spChg>
        <pc:spChg chg="mod">
          <ac:chgData name="David Hopkins" userId="65a0366e-b781-45e1-9624-f62e1f221540" providerId="ADAL" clId="{395F4755-3DC9-4BD1-8C2B-4D6DD77C8B24}" dt="2025-02-10T18:53:47.123" v="730" actId="207"/>
          <ac:spMkLst>
            <pc:docMk/>
            <pc:sldMk cId="0" sldId="546"/>
            <ac:spMk id="79877" creationId="{00000000-0000-0000-0000-000000000000}"/>
          </ac:spMkLst>
        </pc:spChg>
        <pc:spChg chg="mod">
          <ac:chgData name="David Hopkins" userId="65a0366e-b781-45e1-9624-f62e1f221540" providerId="ADAL" clId="{395F4755-3DC9-4BD1-8C2B-4D6DD77C8B24}" dt="2025-02-10T18:53:28.531" v="723" actId="207"/>
          <ac:spMkLst>
            <pc:docMk/>
            <pc:sldMk cId="0" sldId="546"/>
            <ac:spMk id="79878" creationId="{00000000-0000-0000-0000-000000000000}"/>
          </ac:spMkLst>
        </pc:spChg>
      </pc:sldChg>
      <pc:sldChg chg="modSp mod ord">
        <pc:chgData name="David Hopkins" userId="65a0366e-b781-45e1-9624-f62e1f221540" providerId="ADAL" clId="{395F4755-3DC9-4BD1-8C2B-4D6DD77C8B24}" dt="2025-02-10T19:01:53.507" v="856"/>
        <pc:sldMkLst>
          <pc:docMk/>
          <pc:sldMk cId="887639351" sldId="575"/>
        </pc:sldMkLst>
        <pc:spChg chg="mod">
          <ac:chgData name="David Hopkins" userId="65a0366e-b781-45e1-9624-f62e1f221540" providerId="ADAL" clId="{395F4755-3DC9-4BD1-8C2B-4D6DD77C8B24}" dt="2025-02-10T18:24:49.838" v="112" actId="207"/>
          <ac:spMkLst>
            <pc:docMk/>
            <pc:sldMk cId="887639351" sldId="575"/>
            <ac:spMk id="3" creationId="{00000000-0000-0000-0000-000000000000}"/>
          </ac:spMkLst>
        </pc:spChg>
      </pc:sldChg>
      <pc:sldChg chg="modSp mod">
        <pc:chgData name="David Hopkins" userId="65a0366e-b781-45e1-9624-f62e1f221540" providerId="ADAL" clId="{395F4755-3DC9-4BD1-8C2B-4D6DD77C8B24}" dt="2025-02-10T18:22:35.970" v="102" actId="1076"/>
        <pc:sldMkLst>
          <pc:docMk/>
          <pc:sldMk cId="112961513" sldId="590"/>
        </pc:sldMkLst>
        <pc:spChg chg="mod">
          <ac:chgData name="David Hopkins" userId="65a0366e-b781-45e1-9624-f62e1f221540" providerId="ADAL" clId="{395F4755-3DC9-4BD1-8C2B-4D6DD77C8B24}" dt="2025-02-10T18:22:31.163" v="101" actId="1076"/>
          <ac:spMkLst>
            <pc:docMk/>
            <pc:sldMk cId="112961513" sldId="590"/>
            <ac:spMk id="4" creationId="{7043CE74-B7E0-4577-A54A-FD6A765905CB}"/>
          </ac:spMkLst>
        </pc:spChg>
        <pc:picChg chg="mod">
          <ac:chgData name="David Hopkins" userId="65a0366e-b781-45e1-9624-f62e1f221540" providerId="ADAL" clId="{395F4755-3DC9-4BD1-8C2B-4D6DD77C8B24}" dt="2025-02-10T18:22:35.970" v="102" actId="1076"/>
          <ac:picMkLst>
            <pc:docMk/>
            <pc:sldMk cId="112961513" sldId="590"/>
            <ac:picMk id="3" creationId="{0D65CEEE-9F53-419D-BBD5-BAB519B37A54}"/>
          </ac:picMkLst>
        </pc:picChg>
      </pc:sldChg>
      <pc:sldChg chg="del">
        <pc:chgData name="David Hopkins" userId="65a0366e-b781-45e1-9624-f62e1f221540" providerId="ADAL" clId="{395F4755-3DC9-4BD1-8C2B-4D6DD77C8B24}" dt="2025-02-10T18:52:17.386" v="718" actId="47"/>
        <pc:sldMkLst>
          <pc:docMk/>
          <pc:sldMk cId="60348811" sldId="600"/>
        </pc:sldMkLst>
      </pc:sldChg>
      <pc:sldChg chg="ord delDesignElem">
        <pc:chgData name="David Hopkins" userId="65a0366e-b781-45e1-9624-f62e1f221540" providerId="ADAL" clId="{395F4755-3DC9-4BD1-8C2B-4D6DD77C8B24}" dt="2025-02-10T19:01:53.507" v="856"/>
        <pc:sldMkLst>
          <pc:docMk/>
          <pc:sldMk cId="518378231" sldId="609"/>
        </pc:sldMkLst>
      </pc:sldChg>
      <pc:sldChg chg="modSp mod">
        <pc:chgData name="David Hopkins" userId="65a0366e-b781-45e1-9624-f62e1f221540" providerId="ADAL" clId="{395F4755-3DC9-4BD1-8C2B-4D6DD77C8B24}" dt="2025-02-10T18:24:39.436" v="111" actId="207"/>
        <pc:sldMkLst>
          <pc:docMk/>
          <pc:sldMk cId="3860987968" sldId="612"/>
        </pc:sldMkLst>
        <pc:spChg chg="mod">
          <ac:chgData name="David Hopkins" userId="65a0366e-b781-45e1-9624-f62e1f221540" providerId="ADAL" clId="{395F4755-3DC9-4BD1-8C2B-4D6DD77C8B24}" dt="2025-02-10T18:24:39.436" v="111" actId="207"/>
          <ac:spMkLst>
            <pc:docMk/>
            <pc:sldMk cId="3860987968" sldId="612"/>
            <ac:spMk id="3" creationId="{A46E793C-3B45-C44F-ACDF-0E0427690C65}"/>
          </ac:spMkLst>
        </pc:spChg>
      </pc:sldChg>
      <pc:sldChg chg="delDesignElem">
        <pc:chgData name="David Hopkins" userId="65a0366e-b781-45e1-9624-f62e1f221540" providerId="ADAL" clId="{395F4755-3DC9-4BD1-8C2B-4D6DD77C8B24}" dt="2025-02-10T18:21:32.101" v="92"/>
        <pc:sldMkLst>
          <pc:docMk/>
          <pc:sldMk cId="145870169" sldId="613"/>
        </pc:sldMkLst>
      </pc:sldChg>
      <pc:sldChg chg="del">
        <pc:chgData name="David Hopkins" userId="65a0366e-b781-45e1-9624-f62e1f221540" providerId="ADAL" clId="{395F4755-3DC9-4BD1-8C2B-4D6DD77C8B24}" dt="2025-02-10T19:04:29.717" v="861" actId="47"/>
        <pc:sldMkLst>
          <pc:docMk/>
          <pc:sldMk cId="4293343038" sldId="614"/>
        </pc:sldMkLst>
      </pc:sldChg>
      <pc:sldChg chg="del">
        <pc:chgData name="David Hopkins" userId="65a0366e-b781-45e1-9624-f62e1f221540" providerId="ADAL" clId="{395F4755-3DC9-4BD1-8C2B-4D6DD77C8B24}" dt="2025-02-10T19:04:29.717" v="861" actId="47"/>
        <pc:sldMkLst>
          <pc:docMk/>
          <pc:sldMk cId="1014496469" sldId="615"/>
        </pc:sldMkLst>
      </pc:sldChg>
      <pc:sldChg chg="ord">
        <pc:chgData name="David Hopkins" userId="65a0366e-b781-45e1-9624-f62e1f221540" providerId="ADAL" clId="{395F4755-3DC9-4BD1-8C2B-4D6DD77C8B24}" dt="2025-02-10T19:03:19.993" v="860"/>
        <pc:sldMkLst>
          <pc:docMk/>
          <pc:sldMk cId="2848966560" sldId="616"/>
        </pc:sldMkLst>
      </pc:sldChg>
      <pc:sldChg chg="ord">
        <pc:chgData name="David Hopkins" userId="65a0366e-b781-45e1-9624-f62e1f221540" providerId="ADAL" clId="{395F4755-3DC9-4BD1-8C2B-4D6DD77C8B24}" dt="2025-02-10T19:03:19.993" v="860"/>
        <pc:sldMkLst>
          <pc:docMk/>
          <pc:sldMk cId="3544959599" sldId="617"/>
        </pc:sldMkLst>
      </pc:sldChg>
      <pc:sldChg chg="del">
        <pc:chgData name="David Hopkins" userId="65a0366e-b781-45e1-9624-f62e1f221540" providerId="ADAL" clId="{395F4755-3DC9-4BD1-8C2B-4D6DD77C8B24}" dt="2025-02-10T19:04:29.717" v="861" actId="47"/>
        <pc:sldMkLst>
          <pc:docMk/>
          <pc:sldMk cId="232908946" sldId="618"/>
        </pc:sldMkLst>
      </pc:sldChg>
      <pc:sldChg chg="del">
        <pc:chgData name="David Hopkins" userId="65a0366e-b781-45e1-9624-f62e1f221540" providerId="ADAL" clId="{395F4755-3DC9-4BD1-8C2B-4D6DD77C8B24}" dt="2025-02-10T19:04:29.717" v="861" actId="47"/>
        <pc:sldMkLst>
          <pc:docMk/>
          <pc:sldMk cId="1552666284" sldId="619"/>
        </pc:sldMkLst>
      </pc:sldChg>
      <pc:sldChg chg="del">
        <pc:chgData name="David Hopkins" userId="65a0366e-b781-45e1-9624-f62e1f221540" providerId="ADAL" clId="{395F4755-3DC9-4BD1-8C2B-4D6DD77C8B24}" dt="2025-02-10T18:52:32.112" v="722" actId="47"/>
        <pc:sldMkLst>
          <pc:docMk/>
          <pc:sldMk cId="171603374" sldId="620"/>
        </pc:sldMkLst>
      </pc:sldChg>
      <pc:sldChg chg="del">
        <pc:chgData name="David Hopkins" userId="65a0366e-b781-45e1-9624-f62e1f221540" providerId="ADAL" clId="{395F4755-3DC9-4BD1-8C2B-4D6DD77C8B24}" dt="2025-02-10T19:04:29.717" v="861" actId="47"/>
        <pc:sldMkLst>
          <pc:docMk/>
          <pc:sldMk cId="1481786339" sldId="621"/>
        </pc:sldMkLst>
      </pc:sldChg>
      <pc:sldChg chg="del">
        <pc:chgData name="David Hopkins" userId="65a0366e-b781-45e1-9624-f62e1f221540" providerId="ADAL" clId="{395F4755-3DC9-4BD1-8C2B-4D6DD77C8B24}" dt="2025-02-10T19:04:29.717" v="861" actId="47"/>
        <pc:sldMkLst>
          <pc:docMk/>
          <pc:sldMk cId="1995995921" sldId="623"/>
        </pc:sldMkLst>
      </pc:sldChg>
      <pc:sldChg chg="del">
        <pc:chgData name="David Hopkins" userId="65a0366e-b781-45e1-9624-f62e1f221540" providerId="ADAL" clId="{395F4755-3DC9-4BD1-8C2B-4D6DD77C8B24}" dt="2025-02-10T18:52:29.911" v="720" actId="47"/>
        <pc:sldMkLst>
          <pc:docMk/>
          <pc:sldMk cId="409151010" sldId="624"/>
        </pc:sldMkLst>
      </pc:sldChg>
      <pc:sldChg chg="del">
        <pc:chgData name="David Hopkins" userId="65a0366e-b781-45e1-9624-f62e1f221540" providerId="ADAL" clId="{395F4755-3DC9-4BD1-8C2B-4D6DD77C8B24}" dt="2025-02-10T18:52:19.598" v="719" actId="47"/>
        <pc:sldMkLst>
          <pc:docMk/>
          <pc:sldMk cId="2938120318" sldId="626"/>
        </pc:sldMkLst>
      </pc:sldChg>
      <pc:sldChg chg="del">
        <pc:chgData name="David Hopkins" userId="65a0366e-b781-45e1-9624-f62e1f221540" providerId="ADAL" clId="{395F4755-3DC9-4BD1-8C2B-4D6DD77C8B24}" dt="2025-02-10T18:52:30.887" v="721" actId="47"/>
        <pc:sldMkLst>
          <pc:docMk/>
          <pc:sldMk cId="2527678983" sldId="628"/>
        </pc:sldMkLst>
      </pc:sldChg>
      <pc:sldChg chg="del">
        <pc:chgData name="David Hopkins" userId="65a0366e-b781-45e1-9624-f62e1f221540" providerId="ADAL" clId="{395F4755-3DC9-4BD1-8C2B-4D6DD77C8B24}" dt="2025-02-10T19:04:29.717" v="861" actId="47"/>
        <pc:sldMkLst>
          <pc:docMk/>
          <pc:sldMk cId="744986166" sldId="629"/>
        </pc:sldMkLst>
      </pc:sldChg>
      <pc:sldChg chg="del">
        <pc:chgData name="David Hopkins" userId="65a0366e-b781-45e1-9624-f62e1f221540" providerId="ADAL" clId="{395F4755-3DC9-4BD1-8C2B-4D6DD77C8B24}" dt="2025-02-10T19:04:29.717" v="861" actId="47"/>
        <pc:sldMkLst>
          <pc:docMk/>
          <pc:sldMk cId="3139877334" sldId="631"/>
        </pc:sldMkLst>
      </pc:sldChg>
      <pc:sldChg chg="new del">
        <pc:chgData name="David Hopkins" userId="65a0366e-b781-45e1-9624-f62e1f221540" providerId="ADAL" clId="{395F4755-3DC9-4BD1-8C2B-4D6DD77C8B24}" dt="2025-02-10T19:04:29.717" v="861" actId="47"/>
        <pc:sldMkLst>
          <pc:docMk/>
          <pc:sldMk cId="3391192852" sldId="632"/>
        </pc:sldMkLst>
      </pc:sldChg>
      <pc:sldChg chg="addSp delSp modSp new mod ord">
        <pc:chgData name="David Hopkins" userId="65a0366e-b781-45e1-9624-f62e1f221540" providerId="ADAL" clId="{395F4755-3DC9-4BD1-8C2B-4D6DD77C8B24}" dt="2025-02-10T18:15:12.670" v="89"/>
        <pc:sldMkLst>
          <pc:docMk/>
          <pc:sldMk cId="2641395685" sldId="633"/>
        </pc:sldMkLst>
        <pc:spChg chg="del">
          <ac:chgData name="David Hopkins" userId="65a0366e-b781-45e1-9624-f62e1f221540" providerId="ADAL" clId="{395F4755-3DC9-4BD1-8C2B-4D6DD77C8B24}" dt="2025-02-10T18:04:06.486" v="65" actId="478"/>
          <ac:spMkLst>
            <pc:docMk/>
            <pc:sldMk cId="2641395685" sldId="633"/>
            <ac:spMk id="2" creationId="{F99E5BE3-F180-F956-9DB4-8C8CBBC02A18}"/>
          </ac:spMkLst>
        </pc:spChg>
        <pc:spChg chg="del">
          <ac:chgData name="David Hopkins" userId="65a0366e-b781-45e1-9624-f62e1f221540" providerId="ADAL" clId="{395F4755-3DC9-4BD1-8C2B-4D6DD77C8B24}" dt="2025-02-10T18:04:05.016" v="64" actId="478"/>
          <ac:spMkLst>
            <pc:docMk/>
            <pc:sldMk cId="2641395685" sldId="633"/>
            <ac:spMk id="3" creationId="{898BE620-275F-D9C3-5127-F96503FD35C7}"/>
          </ac:spMkLst>
        </pc:spChg>
        <pc:picChg chg="add mod">
          <ac:chgData name="David Hopkins" userId="65a0366e-b781-45e1-9624-f62e1f221540" providerId="ADAL" clId="{395F4755-3DC9-4BD1-8C2B-4D6DD77C8B24}" dt="2025-02-10T18:04:30.502" v="71" actId="1076"/>
          <ac:picMkLst>
            <pc:docMk/>
            <pc:sldMk cId="2641395685" sldId="633"/>
            <ac:picMk id="4" creationId="{AA53FE9C-569C-659D-235B-EE79A7609501}"/>
          </ac:picMkLst>
        </pc:picChg>
        <pc:picChg chg="add mod">
          <ac:chgData name="David Hopkins" userId="65a0366e-b781-45e1-9624-f62e1f221540" providerId="ADAL" clId="{395F4755-3DC9-4BD1-8C2B-4D6DD77C8B24}" dt="2025-02-10T18:06:32.959" v="78" actId="1076"/>
          <ac:picMkLst>
            <pc:docMk/>
            <pc:sldMk cId="2641395685" sldId="633"/>
            <ac:picMk id="6" creationId="{2D79032D-3B01-280D-C632-9F271AF32814}"/>
          </ac:picMkLst>
        </pc:picChg>
      </pc:sldChg>
      <pc:sldChg chg="ord">
        <pc:chgData name="David Hopkins" userId="65a0366e-b781-45e1-9624-f62e1f221540" providerId="ADAL" clId="{395F4755-3DC9-4BD1-8C2B-4D6DD77C8B24}" dt="2025-02-10T18:14:25.933" v="85"/>
        <pc:sldMkLst>
          <pc:docMk/>
          <pc:sldMk cId="0" sldId="634"/>
        </pc:sldMkLst>
      </pc:sldChg>
      <pc:sldChg chg="ord">
        <pc:chgData name="David Hopkins" userId="65a0366e-b781-45e1-9624-f62e1f221540" providerId="ADAL" clId="{395F4755-3DC9-4BD1-8C2B-4D6DD77C8B24}" dt="2025-02-10T18:14:25.933" v="85"/>
        <pc:sldMkLst>
          <pc:docMk/>
          <pc:sldMk cId="0" sldId="635"/>
        </pc:sldMkLst>
      </pc:sldChg>
      <pc:sldChg chg="del">
        <pc:chgData name="David Hopkins" userId="65a0366e-b781-45e1-9624-f62e1f221540" providerId="ADAL" clId="{395F4755-3DC9-4BD1-8C2B-4D6DD77C8B24}" dt="2025-02-10T18:23:00.967" v="103" actId="47"/>
        <pc:sldMkLst>
          <pc:docMk/>
          <pc:sldMk cId="1945525470" sldId="637"/>
        </pc:sldMkLst>
      </pc:sldChg>
      <pc:sldChg chg="del delDesignElem">
        <pc:chgData name="David Hopkins" userId="65a0366e-b781-45e1-9624-f62e1f221540" providerId="ADAL" clId="{395F4755-3DC9-4BD1-8C2B-4D6DD77C8B24}" dt="2025-02-10T19:04:29.717" v="861" actId="47"/>
        <pc:sldMkLst>
          <pc:docMk/>
          <pc:sldMk cId="3461299743" sldId="640"/>
        </pc:sldMkLst>
      </pc:sldChg>
      <pc:sldChg chg="del">
        <pc:chgData name="David Hopkins" userId="65a0366e-b781-45e1-9624-f62e1f221540" providerId="ADAL" clId="{395F4755-3DC9-4BD1-8C2B-4D6DD77C8B24}" dt="2025-02-10T19:04:29.717" v="861" actId="47"/>
        <pc:sldMkLst>
          <pc:docMk/>
          <pc:sldMk cId="251826367" sldId="641"/>
        </pc:sldMkLst>
      </pc:sldChg>
      <pc:sldChg chg="del">
        <pc:chgData name="David Hopkins" userId="65a0366e-b781-45e1-9624-f62e1f221540" providerId="ADAL" clId="{395F4755-3DC9-4BD1-8C2B-4D6DD77C8B24}" dt="2025-02-10T19:04:29.717" v="861" actId="47"/>
        <pc:sldMkLst>
          <pc:docMk/>
          <pc:sldMk cId="191820885" sldId="642"/>
        </pc:sldMkLst>
      </pc:sldChg>
      <pc:sldChg chg="del delDesignElem">
        <pc:chgData name="David Hopkins" userId="65a0366e-b781-45e1-9624-f62e1f221540" providerId="ADAL" clId="{395F4755-3DC9-4BD1-8C2B-4D6DD77C8B24}" dt="2025-02-10T19:04:29.717" v="861" actId="47"/>
        <pc:sldMkLst>
          <pc:docMk/>
          <pc:sldMk cId="281121664" sldId="643"/>
        </pc:sldMkLst>
      </pc:sldChg>
      <pc:sldChg chg="del delDesignElem">
        <pc:chgData name="David Hopkins" userId="65a0366e-b781-45e1-9624-f62e1f221540" providerId="ADAL" clId="{395F4755-3DC9-4BD1-8C2B-4D6DD77C8B24}" dt="2025-02-10T19:04:29.717" v="861" actId="47"/>
        <pc:sldMkLst>
          <pc:docMk/>
          <pc:sldMk cId="1589990098" sldId="644"/>
        </pc:sldMkLst>
      </pc:sldChg>
      <pc:sldChg chg="del">
        <pc:chgData name="David Hopkins" userId="65a0366e-b781-45e1-9624-f62e1f221540" providerId="ADAL" clId="{395F4755-3DC9-4BD1-8C2B-4D6DD77C8B24}" dt="2025-02-10T19:04:29.717" v="861" actId="47"/>
        <pc:sldMkLst>
          <pc:docMk/>
          <pc:sldMk cId="1761051503" sldId="645"/>
        </pc:sldMkLst>
      </pc:sldChg>
      <pc:sldChg chg="del">
        <pc:chgData name="David Hopkins" userId="65a0366e-b781-45e1-9624-f62e1f221540" providerId="ADAL" clId="{395F4755-3DC9-4BD1-8C2B-4D6DD77C8B24}" dt="2025-02-10T19:04:29.717" v="861" actId="47"/>
        <pc:sldMkLst>
          <pc:docMk/>
          <pc:sldMk cId="3790807333" sldId="646"/>
        </pc:sldMkLst>
      </pc:sldChg>
      <pc:sldChg chg="del">
        <pc:chgData name="David Hopkins" userId="65a0366e-b781-45e1-9624-f62e1f221540" providerId="ADAL" clId="{395F4755-3DC9-4BD1-8C2B-4D6DD77C8B24}" dt="2025-02-10T18:51:51.318" v="717" actId="47"/>
        <pc:sldMkLst>
          <pc:docMk/>
          <pc:sldMk cId="3758680221" sldId="647"/>
        </pc:sldMkLst>
      </pc:sldChg>
      <pc:sldChg chg="modSp add mod ord">
        <pc:chgData name="David Hopkins" userId="65a0366e-b781-45e1-9624-f62e1f221540" providerId="ADAL" clId="{395F4755-3DC9-4BD1-8C2B-4D6DD77C8B24}" dt="2025-02-10T19:01:53.507" v="856"/>
        <pc:sldMkLst>
          <pc:docMk/>
          <pc:sldMk cId="1781716993" sldId="648"/>
        </pc:sldMkLst>
        <pc:spChg chg="mod">
          <ac:chgData name="David Hopkins" userId="65a0366e-b781-45e1-9624-f62e1f221540" providerId="ADAL" clId="{395F4755-3DC9-4BD1-8C2B-4D6DD77C8B24}" dt="2025-02-10T19:01:25.787" v="852" actId="1076"/>
          <ac:spMkLst>
            <pc:docMk/>
            <pc:sldMk cId="1781716993" sldId="648"/>
            <ac:spMk id="3" creationId="{C21E1964-2F3E-4D7B-A028-0533F16BC7C3}"/>
          </ac:spMkLst>
        </pc:spChg>
      </pc:sldChg>
      <pc:sldMasterChg chg="del delSldLayout">
        <pc:chgData name="David Hopkins" userId="65a0366e-b781-45e1-9624-f62e1f221540" providerId="ADAL" clId="{395F4755-3DC9-4BD1-8C2B-4D6DD77C8B24}" dt="2025-02-10T19:04:29.717" v="861" actId="47"/>
        <pc:sldMasterMkLst>
          <pc:docMk/>
          <pc:sldMasterMk cId="1507155821" sldId="2147483660"/>
        </pc:sldMasterMkLst>
        <pc:sldLayoutChg chg="del">
          <pc:chgData name="David Hopkins" userId="65a0366e-b781-45e1-9624-f62e1f221540" providerId="ADAL" clId="{395F4755-3DC9-4BD1-8C2B-4D6DD77C8B24}" dt="2025-02-10T19:04:29.717" v="861" actId="47"/>
          <pc:sldLayoutMkLst>
            <pc:docMk/>
            <pc:sldMasterMk cId="1507155821" sldId="2147483660"/>
            <pc:sldLayoutMk cId="3001792528" sldId="2147483661"/>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3143121178" sldId="2147483662"/>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1349577674" sldId="2147483663"/>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1742677029" sldId="2147483664"/>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2222349429" sldId="2147483665"/>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640243590" sldId="2147483666"/>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379868962" sldId="2147483667"/>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683893487" sldId="2147483668"/>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2846936368" sldId="2147483669"/>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3760175366" sldId="2147483670"/>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1548374198" sldId="2147483671"/>
          </pc:sldLayoutMkLst>
        </pc:sldLayoutChg>
        <pc:sldLayoutChg chg="del">
          <pc:chgData name="David Hopkins" userId="65a0366e-b781-45e1-9624-f62e1f221540" providerId="ADAL" clId="{395F4755-3DC9-4BD1-8C2B-4D6DD77C8B24}" dt="2025-02-10T19:04:29.717" v="861" actId="47"/>
          <pc:sldLayoutMkLst>
            <pc:docMk/>
            <pc:sldMasterMk cId="1507155821" sldId="2147483660"/>
            <pc:sldLayoutMk cId="234141804" sldId="214748367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9" cy="496095"/>
          </a:xfrm>
          <a:prstGeom prst="rect">
            <a:avLst/>
          </a:prstGeom>
        </p:spPr>
        <p:txBody>
          <a:bodyPr vert="horz" lIns="90580" tIns="45290" rIns="90580" bIns="45290" rtlCol="0"/>
          <a:lstStyle>
            <a:lvl1pPr algn="l">
              <a:defRPr sz="1200">
                <a:latin typeface="Arial" charset="0"/>
              </a:defRPr>
            </a:lvl1pPr>
          </a:lstStyle>
          <a:p>
            <a:pPr>
              <a:defRPr/>
            </a:pPr>
            <a:endParaRPr lang="en-GB"/>
          </a:p>
        </p:txBody>
      </p:sp>
      <p:sp>
        <p:nvSpPr>
          <p:cNvPr id="3" name="Date Placeholder 2"/>
          <p:cNvSpPr>
            <a:spLocks noGrp="1"/>
          </p:cNvSpPr>
          <p:nvPr>
            <p:ph type="dt" sz="quarter" idx="1"/>
          </p:nvPr>
        </p:nvSpPr>
        <p:spPr>
          <a:xfrm>
            <a:off x="3777596" y="0"/>
            <a:ext cx="2889939" cy="496095"/>
          </a:xfrm>
          <a:prstGeom prst="rect">
            <a:avLst/>
          </a:prstGeom>
        </p:spPr>
        <p:txBody>
          <a:bodyPr vert="horz" lIns="90580" tIns="45290" rIns="90580" bIns="45290" rtlCol="0"/>
          <a:lstStyle>
            <a:lvl1pPr algn="r">
              <a:defRPr sz="1200">
                <a:latin typeface="Arial" charset="0"/>
              </a:defRPr>
            </a:lvl1pPr>
          </a:lstStyle>
          <a:p>
            <a:pPr>
              <a:defRPr/>
            </a:pPr>
            <a:fld id="{7DC0FBDC-7768-4F4C-9BE6-6CF728C25C38}" type="datetimeFigureOut">
              <a:rPr lang="en-GB"/>
              <a:pPr>
                <a:defRPr/>
              </a:pPr>
              <a:t>10/02/2025</a:t>
            </a:fld>
            <a:endParaRPr lang="en-GB"/>
          </a:p>
        </p:txBody>
      </p:sp>
      <p:sp>
        <p:nvSpPr>
          <p:cNvPr id="4" name="Footer Placeholder 3"/>
          <p:cNvSpPr>
            <a:spLocks noGrp="1"/>
          </p:cNvSpPr>
          <p:nvPr>
            <p:ph type="ftr" sz="quarter" idx="2"/>
          </p:nvPr>
        </p:nvSpPr>
        <p:spPr>
          <a:xfrm>
            <a:off x="0" y="9428959"/>
            <a:ext cx="2889939" cy="496094"/>
          </a:xfrm>
          <a:prstGeom prst="rect">
            <a:avLst/>
          </a:prstGeom>
        </p:spPr>
        <p:txBody>
          <a:bodyPr vert="horz" lIns="90580" tIns="45290" rIns="90580" bIns="45290" rtlCol="0" anchor="b"/>
          <a:lstStyle>
            <a:lvl1pPr algn="l">
              <a:defRPr sz="1200">
                <a:latin typeface="Arial" charset="0"/>
              </a:defRPr>
            </a:lvl1pPr>
          </a:lstStyle>
          <a:p>
            <a:pPr>
              <a:defRPr/>
            </a:pPr>
            <a:endParaRPr lang="en-GB"/>
          </a:p>
        </p:txBody>
      </p:sp>
      <p:sp>
        <p:nvSpPr>
          <p:cNvPr id="5" name="Slide Number Placeholder 4"/>
          <p:cNvSpPr>
            <a:spLocks noGrp="1"/>
          </p:cNvSpPr>
          <p:nvPr>
            <p:ph type="sldNum" sz="quarter" idx="3"/>
          </p:nvPr>
        </p:nvSpPr>
        <p:spPr>
          <a:xfrm>
            <a:off x="3777596" y="9428959"/>
            <a:ext cx="2889939" cy="496094"/>
          </a:xfrm>
          <a:prstGeom prst="rect">
            <a:avLst/>
          </a:prstGeom>
        </p:spPr>
        <p:txBody>
          <a:bodyPr vert="horz" lIns="90580" tIns="45290" rIns="90580" bIns="45290" rtlCol="0" anchor="b"/>
          <a:lstStyle>
            <a:lvl1pPr algn="r">
              <a:defRPr sz="1200">
                <a:latin typeface="Arial" charset="0"/>
              </a:defRPr>
            </a:lvl1pPr>
          </a:lstStyle>
          <a:p>
            <a:pPr>
              <a:defRPr/>
            </a:pPr>
            <a:fld id="{8D784819-6249-42B1-B254-BB48487A13D9}"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9" cy="496095"/>
          </a:xfrm>
          <a:prstGeom prst="rect">
            <a:avLst/>
          </a:prstGeom>
        </p:spPr>
        <p:txBody>
          <a:bodyPr vert="horz" lIns="90580" tIns="45290" rIns="90580" bIns="4529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777596" y="0"/>
            <a:ext cx="2889939" cy="496095"/>
          </a:xfrm>
          <a:prstGeom prst="rect">
            <a:avLst/>
          </a:prstGeom>
        </p:spPr>
        <p:txBody>
          <a:bodyPr vert="horz" lIns="90580" tIns="45290" rIns="90580" bIns="45290" rtlCol="0"/>
          <a:lstStyle>
            <a:lvl1pPr algn="r" fontAlgn="auto">
              <a:spcBef>
                <a:spcPts val="0"/>
              </a:spcBef>
              <a:spcAft>
                <a:spcPts val="0"/>
              </a:spcAft>
              <a:defRPr sz="1200">
                <a:latin typeface="+mn-lt"/>
              </a:defRPr>
            </a:lvl1pPr>
          </a:lstStyle>
          <a:p>
            <a:pPr>
              <a:defRPr/>
            </a:pPr>
            <a:fld id="{0CE7B77A-DA6C-413F-B7A3-FDF9825E5CE5}" type="datetimeFigureOut">
              <a:rPr lang="en-GB"/>
              <a:pPr>
                <a:defRPr/>
              </a:pPr>
              <a:t>10/02/2025</a:t>
            </a:fld>
            <a:endParaRPr lang="en-GB"/>
          </a:p>
        </p:txBody>
      </p:sp>
      <p:sp>
        <p:nvSpPr>
          <p:cNvPr id="4" name="Slide Image Placeholder 3"/>
          <p:cNvSpPr>
            <a:spLocks noGrp="1" noRot="1" noChangeAspect="1"/>
          </p:cNvSpPr>
          <p:nvPr>
            <p:ph type="sldImg" idx="2"/>
          </p:nvPr>
        </p:nvSpPr>
        <p:spPr>
          <a:xfrm>
            <a:off x="854075" y="744538"/>
            <a:ext cx="4960938" cy="3721100"/>
          </a:xfrm>
          <a:prstGeom prst="rect">
            <a:avLst/>
          </a:prstGeom>
          <a:noFill/>
          <a:ln w="12700">
            <a:solidFill>
              <a:prstClr val="black"/>
            </a:solidFill>
          </a:ln>
        </p:spPr>
        <p:txBody>
          <a:bodyPr vert="horz" lIns="90580" tIns="45290" rIns="90580" bIns="45290" rtlCol="0" anchor="ctr"/>
          <a:lstStyle/>
          <a:p>
            <a:pPr lvl="0"/>
            <a:endParaRPr lang="en-GB" noProof="0"/>
          </a:p>
        </p:txBody>
      </p:sp>
      <p:sp>
        <p:nvSpPr>
          <p:cNvPr id="5" name="Notes Placeholder 4"/>
          <p:cNvSpPr>
            <a:spLocks noGrp="1"/>
          </p:cNvSpPr>
          <p:nvPr>
            <p:ph type="body" sz="quarter" idx="3"/>
          </p:nvPr>
        </p:nvSpPr>
        <p:spPr>
          <a:xfrm>
            <a:off x="666909" y="4715273"/>
            <a:ext cx="5335270" cy="4466432"/>
          </a:xfrm>
          <a:prstGeom prst="rect">
            <a:avLst/>
          </a:prstGeom>
        </p:spPr>
        <p:txBody>
          <a:bodyPr vert="horz" lIns="90580" tIns="45290" rIns="90580" bIns="452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959"/>
            <a:ext cx="2889939" cy="496094"/>
          </a:xfrm>
          <a:prstGeom prst="rect">
            <a:avLst/>
          </a:prstGeom>
        </p:spPr>
        <p:txBody>
          <a:bodyPr vert="horz" lIns="90580" tIns="45290" rIns="90580" bIns="4529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777596" y="9428959"/>
            <a:ext cx="2889939" cy="496094"/>
          </a:xfrm>
          <a:prstGeom prst="rect">
            <a:avLst/>
          </a:prstGeom>
        </p:spPr>
        <p:txBody>
          <a:bodyPr vert="horz" lIns="90580" tIns="45290" rIns="90580" bIns="45290" rtlCol="0" anchor="b"/>
          <a:lstStyle>
            <a:lvl1pPr algn="r" fontAlgn="auto">
              <a:spcBef>
                <a:spcPts val="0"/>
              </a:spcBef>
              <a:spcAft>
                <a:spcPts val="0"/>
              </a:spcAft>
              <a:defRPr sz="1200">
                <a:latin typeface="+mn-lt"/>
              </a:defRPr>
            </a:lvl1pPr>
          </a:lstStyle>
          <a:p>
            <a:pPr>
              <a:defRPr/>
            </a:pPr>
            <a:fld id="{CB734CDA-D259-4706-B4F7-AB55E7D8DFE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a:spLocks noGrp="1"/>
          </p:cNvSpPr>
          <p:nvPr>
            <p:ph type="sldNum" sz="quarter" idx="5"/>
          </p:nvPr>
        </p:nvSpPr>
        <p:spPr/>
        <p:txBody>
          <a:bodyPr/>
          <a:lstStyle/>
          <a:p>
            <a:pPr>
              <a:defRPr/>
            </a:pPr>
            <a:fld id="{C7C5F1DE-6D92-4FC4-9944-946D0C738555}"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3 years later demolition works are largely complete, the riverside walkway and Bernie Spain Gardens are being laid out, and the first housing co-operative is nearing completion.</a:t>
            </a:r>
          </a:p>
        </p:txBody>
      </p:sp>
      <p:sp>
        <p:nvSpPr>
          <p:cNvPr id="4" name="Slide Number Placeholder 3"/>
          <p:cNvSpPr>
            <a:spLocks noGrp="1"/>
          </p:cNvSpPr>
          <p:nvPr>
            <p:ph type="sldNum" sz="quarter" idx="5"/>
          </p:nvPr>
        </p:nvSpPr>
        <p:spPr/>
        <p:txBody>
          <a:bodyPr/>
          <a:lstStyle/>
          <a:p>
            <a:pPr>
              <a:defRPr/>
            </a:pPr>
            <a:fld id="{11025F0A-D190-48EC-A304-888D14C95206}" type="slidenum">
              <a:rPr lang="en-GB" smtClean="0"/>
              <a:pPr>
                <a:defRPr/>
              </a:pPr>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In 1988 CSCB partnered with USM to create Gabriel’s Wharf (1) to attract people into an area that had been largely derelict for over 30 years, and (2) to test the market for proposed uses at Oxo Tower Wharf.</a:t>
            </a:r>
          </a:p>
        </p:txBody>
      </p:sp>
      <p:sp>
        <p:nvSpPr>
          <p:cNvPr id="4" name="Slide Number Placeholder 3"/>
          <p:cNvSpPr>
            <a:spLocks noGrp="1"/>
          </p:cNvSpPr>
          <p:nvPr>
            <p:ph type="sldNum" sz="quarter" idx="5"/>
          </p:nvPr>
        </p:nvSpPr>
        <p:spPr/>
        <p:txBody>
          <a:bodyPr/>
          <a:lstStyle/>
          <a:p>
            <a:pPr>
              <a:defRPr/>
            </a:pPr>
            <a:fld id="{F5052C56-1A0E-4D57-8B6B-581B7543DC92}" type="slidenum">
              <a:rPr lang="en-GB" smtClean="0"/>
              <a:pPr>
                <a:defRPr/>
              </a:pPr>
              <a:t>13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734CDA-D259-4706-B4F7-AB55E7D8DFEC}" type="slidenum">
              <a:rPr lang="en-GB" smtClean="0"/>
              <a:pPr>
                <a:defRPr/>
              </a:pPr>
              <a:t>14</a:t>
            </a:fld>
            <a:endParaRPr lang="en-GB"/>
          </a:p>
        </p:txBody>
      </p:sp>
    </p:spTree>
    <p:extLst>
      <p:ext uri="{BB962C8B-B14F-4D97-AF65-F5344CB8AC3E}">
        <p14:creationId xmlns:p14="http://schemas.microsoft.com/office/powerpoint/2010/main" val="268613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We started an annual Coin Street Festival in 1990, primarily aimed at attracting visitors into our area.</a:t>
            </a:r>
          </a:p>
        </p:txBody>
      </p:sp>
      <p:sp>
        <p:nvSpPr>
          <p:cNvPr id="4" name="Slide Number Placeholder 3"/>
          <p:cNvSpPr>
            <a:spLocks noGrp="1"/>
          </p:cNvSpPr>
          <p:nvPr>
            <p:ph type="sldNum" sz="quarter" idx="5"/>
          </p:nvPr>
        </p:nvSpPr>
        <p:spPr/>
        <p:txBody>
          <a:bodyPr/>
          <a:lstStyle/>
          <a:p>
            <a:pPr>
              <a:defRPr/>
            </a:pPr>
            <a:fld id="{27CF87DF-F121-42DA-812C-6EA0517EB21E}" type="slidenum">
              <a:rPr lang="en-GB" smtClean="0"/>
              <a:pPr>
                <a:defRPr/>
              </a:pPr>
              <a:t>15</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The festival programme grew fast and was very popular.</a:t>
            </a:r>
          </a:p>
        </p:txBody>
      </p:sp>
      <p:sp>
        <p:nvSpPr>
          <p:cNvPr id="4" name="Slide Number Placeholder 3"/>
          <p:cNvSpPr>
            <a:spLocks noGrp="1"/>
          </p:cNvSpPr>
          <p:nvPr>
            <p:ph type="sldNum" sz="quarter" idx="5"/>
          </p:nvPr>
        </p:nvSpPr>
        <p:spPr/>
        <p:txBody>
          <a:bodyPr/>
          <a:lstStyle/>
          <a:p>
            <a:pPr>
              <a:defRPr/>
            </a:pPr>
            <a:fld id="{BEB7BD10-C4A2-4957-AC8A-F9F62F0268F3}" type="slidenum">
              <a:rPr lang="en-GB" smtClean="0"/>
              <a:pPr>
                <a:defRPr/>
              </a:pPr>
              <a:t>16</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By initially stripping the building and repairing the frame, we managed the risk of the refurbishment. The main contract then commenced in 1993.</a:t>
            </a:r>
          </a:p>
        </p:txBody>
      </p:sp>
      <p:sp>
        <p:nvSpPr>
          <p:cNvPr id="4" name="Slide Number Placeholder 3"/>
          <p:cNvSpPr>
            <a:spLocks noGrp="1"/>
          </p:cNvSpPr>
          <p:nvPr>
            <p:ph type="sldNum" sz="quarter" idx="5"/>
          </p:nvPr>
        </p:nvSpPr>
        <p:spPr/>
        <p:txBody>
          <a:bodyPr/>
          <a:lstStyle/>
          <a:p>
            <a:pPr>
              <a:defRPr/>
            </a:pPr>
            <a:fld id="{AAB95D69-CA53-4F7B-B22E-7A4C2BF001DD}" type="slidenum">
              <a:rPr lang="en-GB" smtClean="0"/>
              <a:pPr>
                <a:defRPr/>
              </a:pPr>
              <a:t>17</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The Broadwall development for Palm Housing Co-operative won the Sunday Times/RIBA ‘Building of the Year Award’ – forerunner of the Stirling Prize.</a:t>
            </a:r>
          </a:p>
        </p:txBody>
      </p:sp>
      <p:sp>
        <p:nvSpPr>
          <p:cNvPr id="4" name="Slide Number Placeholder 3"/>
          <p:cNvSpPr>
            <a:spLocks noGrp="1"/>
          </p:cNvSpPr>
          <p:nvPr>
            <p:ph type="sldNum" sz="quarter" idx="5"/>
          </p:nvPr>
        </p:nvSpPr>
        <p:spPr/>
        <p:txBody>
          <a:bodyPr/>
          <a:lstStyle/>
          <a:p>
            <a:pPr>
              <a:defRPr/>
            </a:pPr>
            <a:fld id="{4CC8A607-CDC6-4DCF-9D1D-564CC2AE90A6}" type="slidenum">
              <a:rPr lang="en-GB" smtClean="0"/>
              <a:pPr>
                <a:defRPr/>
              </a:pPr>
              <a:t>18</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Oxo Tower Wharf opened to the public in 1996. Having gained experience of managing the much smaller Gabriel’s Wharf development, we decided to also manage Oxo Tower Wharf in-house.</a:t>
            </a:r>
          </a:p>
        </p:txBody>
      </p:sp>
      <p:sp>
        <p:nvSpPr>
          <p:cNvPr id="4" name="Slide Number Placeholder 3"/>
          <p:cNvSpPr>
            <a:spLocks noGrp="1"/>
          </p:cNvSpPr>
          <p:nvPr>
            <p:ph type="sldNum" sz="quarter" idx="5"/>
          </p:nvPr>
        </p:nvSpPr>
        <p:spPr/>
        <p:txBody>
          <a:bodyPr/>
          <a:lstStyle/>
          <a:p>
            <a:pPr>
              <a:defRPr/>
            </a:pPr>
            <a:fld id="{64AF671A-0C8D-4DE3-87AB-CA59DF4E1EDD}" type="slidenum">
              <a:rPr lang="en-GB" smtClean="0"/>
              <a:pPr>
                <a:defRPr/>
              </a:pPr>
              <a:t>19</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The rooftop restaurant and brasserie is let to Harvey Nichols, there are 78 co-operative flats on floors 3-7, and a mix of retail, catering, and design workshops on the lower floors.</a:t>
            </a:r>
          </a:p>
        </p:txBody>
      </p:sp>
      <p:sp>
        <p:nvSpPr>
          <p:cNvPr id="4" name="Slide Number Placeholder 3"/>
          <p:cNvSpPr>
            <a:spLocks noGrp="1"/>
          </p:cNvSpPr>
          <p:nvPr>
            <p:ph type="sldNum" sz="quarter" idx="5"/>
          </p:nvPr>
        </p:nvSpPr>
        <p:spPr/>
        <p:txBody>
          <a:bodyPr/>
          <a:lstStyle/>
          <a:p>
            <a:pPr>
              <a:defRPr/>
            </a:pPr>
            <a:fld id="{0D82E4BD-36AB-4CAF-BFCF-9B3724ED892B}" type="slidenum">
              <a:rPr lang="en-GB" smtClean="0"/>
              <a:pPr>
                <a:defRPr/>
              </a:pPr>
              <a:t>20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734CDA-D259-4706-B4F7-AB55E7D8DFEC}" type="slidenum">
              <a:rPr lang="en-GB" smtClean="0"/>
              <a:pPr>
                <a:defRPr/>
              </a:pPr>
              <a:t>21</a:t>
            </a:fld>
            <a:endParaRPr lang="en-GB"/>
          </a:p>
        </p:txBody>
      </p:sp>
    </p:spTree>
    <p:extLst>
      <p:ext uri="{BB962C8B-B14F-4D97-AF65-F5344CB8AC3E}">
        <p14:creationId xmlns:p14="http://schemas.microsoft.com/office/powerpoint/2010/main" val="113032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734CDA-D259-4706-B4F7-AB55E7D8DFEC}" type="slidenum">
              <a:rPr lang="en-GB" smtClean="0"/>
              <a:pPr>
                <a:defRPr/>
              </a:pPr>
              <a:t>2</a:t>
            </a:fld>
            <a:endParaRPr lang="en-GB"/>
          </a:p>
        </p:txBody>
      </p:sp>
    </p:spTree>
    <p:extLst>
      <p:ext uri="{BB962C8B-B14F-4D97-AF65-F5344CB8AC3E}">
        <p14:creationId xmlns:p14="http://schemas.microsoft.com/office/powerpoint/2010/main" val="850520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734CDA-D259-4706-B4F7-AB55E7D8DFEC}" type="slidenum">
              <a:rPr lang="en-GB" smtClean="0"/>
              <a:pPr>
                <a:defRPr/>
              </a:pPr>
              <a:t>22</a:t>
            </a:fld>
            <a:endParaRPr lang="en-GB"/>
          </a:p>
        </p:txBody>
      </p:sp>
    </p:spTree>
    <p:extLst>
      <p:ext uri="{BB962C8B-B14F-4D97-AF65-F5344CB8AC3E}">
        <p14:creationId xmlns:p14="http://schemas.microsoft.com/office/powerpoint/2010/main" val="169995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734CDA-D259-4706-B4F7-AB55E7D8DFEC}" type="slidenum">
              <a:rPr lang="en-GB" smtClean="0"/>
              <a:pPr>
                <a:defRPr/>
              </a:pPr>
              <a:t>24</a:t>
            </a:fld>
            <a:endParaRPr lang="en-GB"/>
          </a:p>
        </p:txBody>
      </p:sp>
    </p:spTree>
    <p:extLst>
      <p:ext uri="{BB962C8B-B14F-4D97-AF65-F5344CB8AC3E}">
        <p14:creationId xmlns:p14="http://schemas.microsoft.com/office/powerpoint/2010/main" val="3496141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Hatfields football pitches</a:t>
            </a:r>
          </a:p>
        </p:txBody>
      </p:sp>
      <p:sp>
        <p:nvSpPr>
          <p:cNvPr id="4" name="Slide Number Placeholder 3"/>
          <p:cNvSpPr>
            <a:spLocks noGrp="1"/>
          </p:cNvSpPr>
          <p:nvPr>
            <p:ph type="sldNum" sz="quarter" idx="5"/>
          </p:nvPr>
        </p:nvSpPr>
        <p:spPr/>
        <p:txBody>
          <a:bodyPr/>
          <a:lstStyle/>
          <a:p>
            <a:pPr>
              <a:defRPr/>
            </a:pPr>
            <a:fld id="{C35AA8C6-4226-49A7-BC3C-CFD5B0A570DE}" type="slidenum">
              <a:rPr lang="en-GB" smtClean="0"/>
              <a:pPr>
                <a:defRPr/>
              </a:pPr>
              <a:t>25</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Coin Street neighbourhood centre</a:t>
            </a:r>
          </a:p>
        </p:txBody>
      </p:sp>
      <p:sp>
        <p:nvSpPr>
          <p:cNvPr id="4" name="Slide Number Placeholder 3"/>
          <p:cNvSpPr>
            <a:spLocks noGrp="1"/>
          </p:cNvSpPr>
          <p:nvPr>
            <p:ph type="sldNum" sz="quarter" idx="5"/>
          </p:nvPr>
        </p:nvSpPr>
        <p:spPr/>
        <p:txBody>
          <a:bodyPr/>
          <a:lstStyle/>
          <a:p>
            <a:pPr>
              <a:defRPr/>
            </a:pPr>
            <a:fld id="{F47206F7-B3B6-439C-AB4B-A1456D861F22}" type="slidenum">
              <a:rPr lang="en-GB" smtClean="0"/>
              <a:pPr>
                <a:defRPr/>
              </a:pPr>
              <a:t>26</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734CDA-D259-4706-B4F7-AB55E7D8DFEC}" type="slidenum">
              <a:rPr lang="en-GB" smtClean="0"/>
              <a:pPr>
                <a:defRPr/>
              </a:pPr>
              <a:t>27</a:t>
            </a:fld>
            <a:endParaRPr lang="en-GB"/>
          </a:p>
        </p:txBody>
      </p:sp>
    </p:spTree>
    <p:extLst>
      <p:ext uri="{BB962C8B-B14F-4D97-AF65-F5344CB8AC3E}">
        <p14:creationId xmlns:p14="http://schemas.microsoft.com/office/powerpoint/2010/main" val="3450374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734CDA-D259-4706-B4F7-AB55E7D8DFEC}" type="slidenum">
              <a:rPr lang="en-GB" smtClean="0"/>
              <a:pPr>
                <a:defRPr/>
              </a:pPr>
              <a:t>28</a:t>
            </a:fld>
            <a:endParaRPr lang="en-GB"/>
          </a:p>
        </p:txBody>
      </p:sp>
    </p:spTree>
    <p:extLst>
      <p:ext uri="{BB962C8B-B14F-4D97-AF65-F5344CB8AC3E}">
        <p14:creationId xmlns:p14="http://schemas.microsoft.com/office/powerpoint/2010/main" val="3654633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734CDA-D259-4706-B4F7-AB55E7D8DFEC}" type="slidenum">
              <a:rPr lang="en-GB" smtClean="0"/>
              <a:pPr>
                <a:defRPr/>
              </a:pPr>
              <a:t>30</a:t>
            </a:fld>
            <a:endParaRPr lang="en-GB"/>
          </a:p>
        </p:txBody>
      </p:sp>
    </p:spTree>
    <p:extLst>
      <p:ext uri="{BB962C8B-B14F-4D97-AF65-F5344CB8AC3E}">
        <p14:creationId xmlns:p14="http://schemas.microsoft.com/office/powerpoint/2010/main" val="2874721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734CDA-D259-4706-B4F7-AB55E7D8DFEC}" type="slidenum">
              <a:rPr lang="en-GB" smtClean="0"/>
              <a:pPr>
                <a:defRPr/>
              </a:pPr>
              <a:t>32</a:t>
            </a:fld>
            <a:endParaRPr lang="en-GB"/>
          </a:p>
        </p:txBody>
      </p:sp>
    </p:spTree>
    <p:extLst>
      <p:ext uri="{BB962C8B-B14F-4D97-AF65-F5344CB8AC3E}">
        <p14:creationId xmlns:p14="http://schemas.microsoft.com/office/powerpoint/2010/main" val="1957879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B734CDA-D259-4706-B4F7-AB55E7D8DFEC}" type="slidenum">
              <a:rPr lang="en-GB" smtClean="0"/>
              <a:pPr>
                <a:defRPr/>
              </a:pPr>
              <a:t>35</a:t>
            </a:fld>
            <a:endParaRPr lang="en-GB"/>
          </a:p>
        </p:txBody>
      </p:sp>
    </p:spTree>
    <p:extLst>
      <p:ext uri="{BB962C8B-B14F-4D97-AF65-F5344CB8AC3E}">
        <p14:creationId xmlns:p14="http://schemas.microsoft.com/office/powerpoint/2010/main" val="1029040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B734CDA-D259-4706-B4F7-AB55E7D8DFEC}" type="slidenum">
              <a:rPr lang="en-GB" smtClean="0"/>
              <a:pPr>
                <a:defRPr/>
              </a:pPr>
              <a:t>36</a:t>
            </a:fld>
            <a:endParaRPr lang="en-GB"/>
          </a:p>
        </p:txBody>
      </p:sp>
    </p:spTree>
    <p:extLst>
      <p:ext uri="{BB962C8B-B14F-4D97-AF65-F5344CB8AC3E}">
        <p14:creationId xmlns:p14="http://schemas.microsoft.com/office/powerpoint/2010/main" val="212999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In 1983 the Government gave planning consent to both the ‘office scheme’ </a:t>
            </a:r>
            <a:r>
              <a:rPr lang="en-GB" u="sng"/>
              <a:t>and</a:t>
            </a:r>
            <a:r>
              <a:rPr lang="en-GB"/>
              <a:t> the ‘community scheme’. In 1984 the private owners sold their land holdings to the Greater London Council which, in turn, sold the whole Coin Street site to Coin Street Community Builders (CSCB).</a:t>
            </a:r>
          </a:p>
        </p:txBody>
      </p:sp>
      <p:sp>
        <p:nvSpPr>
          <p:cNvPr id="4" name="Slide Number Placeholder 3"/>
          <p:cNvSpPr>
            <a:spLocks noGrp="1"/>
          </p:cNvSpPr>
          <p:nvPr>
            <p:ph type="sldNum" sz="quarter" idx="5"/>
          </p:nvPr>
        </p:nvSpPr>
        <p:spPr/>
        <p:txBody>
          <a:bodyPr/>
          <a:lstStyle/>
          <a:p>
            <a:pPr>
              <a:defRPr/>
            </a:pPr>
            <a:fld id="{A36C86D2-8A57-4E7D-A213-55933C74969A}" type="slidenum">
              <a:rPr lang="en-GB" smtClean="0"/>
              <a:pPr>
                <a:defRPr/>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734CDA-D259-4706-B4F7-AB55E7D8DFEC}" type="slidenum">
              <a:rPr lang="en-GB" smtClean="0"/>
              <a:pPr>
                <a:defRPr/>
              </a:pPr>
              <a:t>4</a:t>
            </a:fld>
            <a:endParaRPr lang="en-GB"/>
          </a:p>
        </p:txBody>
      </p:sp>
    </p:spTree>
    <p:extLst>
      <p:ext uri="{BB962C8B-B14F-4D97-AF65-F5344CB8AC3E}">
        <p14:creationId xmlns:p14="http://schemas.microsoft.com/office/powerpoint/2010/main" val="2765260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During the 1970s a series of large office buildings were proposed for the Coin Street site. This is just one third of a scheme that eventually received consent.</a:t>
            </a:r>
          </a:p>
        </p:txBody>
      </p:sp>
      <p:sp>
        <p:nvSpPr>
          <p:cNvPr id="4" name="Slide Number Placeholder 3"/>
          <p:cNvSpPr>
            <a:spLocks noGrp="1"/>
          </p:cNvSpPr>
          <p:nvPr>
            <p:ph type="sldNum" sz="quarter" idx="5"/>
          </p:nvPr>
        </p:nvSpPr>
        <p:spPr/>
        <p:txBody>
          <a:bodyPr/>
          <a:lstStyle/>
          <a:p>
            <a:pPr>
              <a:defRPr/>
            </a:pPr>
            <a:fld id="{78F7D858-1767-4692-943B-4E963A500B09}" type="slidenum">
              <a:rPr lang="en-GB" smtClean="0"/>
              <a:pPr>
                <a:defRPr/>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This physical and cultural ‘invasion’ was opposed by local residents. The consumer/community action movement had come to Waterloo.</a:t>
            </a:r>
          </a:p>
        </p:txBody>
      </p:sp>
      <p:sp>
        <p:nvSpPr>
          <p:cNvPr id="4" name="Slide Number Placeholder 3"/>
          <p:cNvSpPr>
            <a:spLocks noGrp="1"/>
          </p:cNvSpPr>
          <p:nvPr>
            <p:ph type="sldNum" sz="quarter" idx="5"/>
          </p:nvPr>
        </p:nvSpPr>
        <p:spPr/>
        <p:txBody>
          <a:bodyPr/>
          <a:lstStyle/>
          <a:p>
            <a:pPr>
              <a:defRPr/>
            </a:pPr>
            <a:fld id="{27526E67-95C4-4FFB-9CB4-FE17CE5C48A3}" type="slidenum">
              <a:rPr lang="en-GB" smtClean="0"/>
              <a:pPr>
                <a:defRPr/>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From individual stories to a collective vision.</a:t>
            </a:r>
          </a:p>
          <a:p>
            <a:r>
              <a:rPr lang="en-GB"/>
              <a:t>From ‘what’s wrong?’ to a positive vision.</a:t>
            </a:r>
          </a:p>
          <a:p>
            <a:r>
              <a:rPr lang="en-GB"/>
              <a:t>From ‘why don’t </a:t>
            </a:r>
            <a:r>
              <a:rPr lang="en-GB" u="sng"/>
              <a:t>they</a:t>
            </a:r>
            <a:r>
              <a:rPr lang="en-GB"/>
              <a:t> do something?’ to self-help. [Owning the problem]</a:t>
            </a:r>
          </a:p>
        </p:txBody>
      </p:sp>
      <p:sp>
        <p:nvSpPr>
          <p:cNvPr id="4" name="Slide Number Placeholder 3"/>
          <p:cNvSpPr>
            <a:spLocks noGrp="1"/>
          </p:cNvSpPr>
          <p:nvPr>
            <p:ph type="sldNum" sz="quarter" idx="5"/>
          </p:nvPr>
        </p:nvSpPr>
        <p:spPr/>
        <p:txBody>
          <a:bodyPr/>
          <a:lstStyle/>
          <a:p>
            <a:pPr>
              <a:defRPr/>
            </a:pPr>
            <a:fld id="{052D2C87-FBC1-493B-A4DE-650AF0E84130}" type="slidenum">
              <a:rPr lang="en-GB" smtClean="0"/>
              <a:pPr>
                <a:defRPr/>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The competing schemes were ‘tested’ at a series of long public inquiries before the Government gave consent in 1983 both to the office scheme and the community scheme. </a:t>
            </a:r>
          </a:p>
        </p:txBody>
      </p:sp>
      <p:sp>
        <p:nvSpPr>
          <p:cNvPr id="4" name="Slide Number Placeholder 3"/>
          <p:cNvSpPr>
            <a:spLocks noGrp="1"/>
          </p:cNvSpPr>
          <p:nvPr>
            <p:ph type="sldNum" sz="quarter" idx="5"/>
          </p:nvPr>
        </p:nvSpPr>
        <p:spPr/>
        <p:txBody>
          <a:bodyPr/>
          <a:lstStyle/>
          <a:p>
            <a:pPr>
              <a:defRPr/>
            </a:pPr>
            <a:fld id="{52520373-E75F-4CAF-A2AC-66E085FB186A}" type="slidenum">
              <a:rPr lang="en-GB" smtClean="0"/>
              <a:pPr>
                <a:defRPr/>
              </a:pPr>
              <a:t>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t>The site at the time of its acquisition for approximately £1 million financed by 2 loans secured against the land and initially serviced by temporary uses, primarily car parking. </a:t>
            </a:r>
          </a:p>
        </p:txBody>
      </p:sp>
      <p:sp>
        <p:nvSpPr>
          <p:cNvPr id="4" name="Slide Number Placeholder 3"/>
          <p:cNvSpPr>
            <a:spLocks noGrp="1"/>
          </p:cNvSpPr>
          <p:nvPr>
            <p:ph type="sldNum" sz="quarter" idx="5"/>
          </p:nvPr>
        </p:nvSpPr>
        <p:spPr/>
        <p:txBody>
          <a:bodyPr/>
          <a:lstStyle/>
          <a:p>
            <a:pPr>
              <a:defRPr/>
            </a:pPr>
            <a:fld id="{5BE528D1-C0A9-436C-BAC7-8BAE227BCB98}" type="slidenum">
              <a:rPr lang="en-GB" smtClean="0"/>
              <a:pPr>
                <a:defRPr/>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6E1DA9D-89B1-48D7-A9C1-C20DD9C2821F}" type="datetimeFigureOut">
              <a:rPr lang="en-GB"/>
              <a:pPr>
                <a:defRPr/>
              </a:pPr>
              <a:t>10/02/2025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9E89C75-F3FA-49E8-AC92-2EDCAD1D93F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AAD96A5-4D29-4390-AB78-1AE8843C4E93}" type="datetimeFigureOut">
              <a:rPr lang="en-GB"/>
              <a:pPr>
                <a:defRPr/>
              </a:pPr>
              <a:t>10/02/2025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D508832-FAC4-400A-A5D0-C987AFB56532}"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EF9CC5E-52CB-40DF-AECD-9BCA5205D444}" type="datetimeFigureOut">
              <a:rPr lang="en-GB"/>
              <a:pPr>
                <a:defRPr/>
              </a:pPr>
              <a:t>10/02/2025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32640CE-5112-4E21-95D0-9BC9DB11528D}"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160E572-8D0F-40A4-BDA7-BD24C7117E81}"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347695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60E572-8D0F-40A4-BDA7-BD24C7117E81}"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2986015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60E572-8D0F-40A4-BDA7-BD24C7117E81}"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4009297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160E572-8D0F-40A4-BDA7-BD24C7117E81}" type="datetimeFigureOut">
              <a:rPr lang="en-GB" smtClean="0"/>
              <a:t>10/02/2025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153204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160E572-8D0F-40A4-BDA7-BD24C7117E81}" type="datetimeFigureOut">
              <a:rPr lang="en-GB" smtClean="0"/>
              <a:t>10/02/2025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3733810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160E572-8D0F-40A4-BDA7-BD24C7117E81}" type="datetimeFigureOut">
              <a:rPr lang="en-GB" smtClean="0"/>
              <a:t>10/02/2025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2917519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0E572-8D0F-40A4-BDA7-BD24C7117E81}" type="datetimeFigureOut">
              <a:rPr lang="en-GB" smtClean="0"/>
              <a:t>10/02/2025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707906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60E572-8D0F-40A4-BDA7-BD24C7117E81}" type="datetimeFigureOut">
              <a:rPr lang="en-GB" smtClean="0"/>
              <a:t>10/02/2025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752521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1DFB43C-1BA6-4E03-B3AC-7D207DD2A403}" type="datetimeFigureOut">
              <a:rPr lang="en-GB"/>
              <a:pPr>
                <a:defRPr/>
              </a:pPr>
              <a:t>10/02/2025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D0EE756-A5F1-4BC7-94DA-25BDDF8DD53A}"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60E572-8D0F-40A4-BDA7-BD24C7117E81}" type="datetimeFigureOut">
              <a:rPr lang="en-GB" smtClean="0"/>
              <a:t>10/02/2025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151857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60E572-8D0F-40A4-BDA7-BD24C7117E81}"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3218326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60E572-8D0F-40A4-BDA7-BD24C7117E81}"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B22A68-D79E-456D-99F2-910B0F8E5986}" type="slidenum">
              <a:rPr lang="en-GB" smtClean="0"/>
              <a:t>‹#›</a:t>
            </a:fld>
            <a:endParaRPr lang="en-GB"/>
          </a:p>
        </p:txBody>
      </p:sp>
    </p:spTree>
    <p:extLst>
      <p:ext uri="{BB962C8B-B14F-4D97-AF65-F5344CB8AC3E}">
        <p14:creationId xmlns:p14="http://schemas.microsoft.com/office/powerpoint/2010/main" val="276495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C922D4-CEAA-4A87-B06B-4F31ACEF1E83}" type="datetimeFigureOut">
              <a:rPr lang="en-GB"/>
              <a:pPr>
                <a:defRPr/>
              </a:pPr>
              <a:t>10/02/2025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F891515-C435-4B78-AD39-5662A9AB2F7E}"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C3E46EE-8F5E-4345-B516-889210CC018F}" type="datetimeFigureOut">
              <a:rPr lang="en-GB"/>
              <a:pPr>
                <a:defRPr/>
              </a:pPr>
              <a:t>10/02/2025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67B68C9-7E86-48AB-B987-DEEEC46249A9}"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759A7AE-D314-4D77-8F4B-F603FA1F298C}" type="datetimeFigureOut">
              <a:rPr lang="en-GB"/>
              <a:pPr>
                <a:defRPr/>
              </a:pPr>
              <a:t>10/02/2025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47A6422-085C-4C41-A65B-B68CFCCCBE11}"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BB3E10-6CD7-40C9-9FA1-8664834FD3C2}" type="datetimeFigureOut">
              <a:rPr lang="en-GB"/>
              <a:pPr>
                <a:defRPr/>
              </a:pPr>
              <a:t>10/02/2025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E57207A2-EFA5-452C-9FBB-72D1E21A4BA4}"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47CB97-0F24-4EC5-B29F-1EBC01EB3E5C}" type="datetimeFigureOut">
              <a:rPr lang="en-GB"/>
              <a:pPr>
                <a:defRPr/>
              </a:pPr>
              <a:t>10/02/2025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C902F9E9-5970-4D93-9D74-13FA54EE8D96}"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BF831DD-8F41-4629-B51D-CBFB23B13EE3}" type="datetimeFigureOut">
              <a:rPr lang="en-GB"/>
              <a:pPr>
                <a:defRPr/>
              </a:pPr>
              <a:t>10/02/2025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ABF8D5B-7CE9-469F-9D19-8C0637FAEB94}"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449E23-A908-4507-BD95-258617D5178C}" type="datetimeFigureOut">
              <a:rPr lang="en-GB"/>
              <a:pPr>
                <a:defRPr/>
              </a:pPr>
              <a:t>10/02/2025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BF6CF3F-556C-438F-9B43-7F501591A21F}"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4FF261-FB10-4DFA-AD33-35617710A37C}" type="datetimeFigureOut">
              <a:rPr lang="en-GB"/>
              <a:pPr>
                <a:defRPr/>
              </a:pPr>
              <a:t>10/02/2025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4C161C9-FE3C-4924-B258-3E96429F9865}"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0E572-8D0F-40A4-BDA7-BD24C7117E81}" type="datetimeFigureOut">
              <a:rPr lang="en-GB" smtClean="0"/>
              <a:t>10/02/2025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22A68-D79E-456D-99F2-910B0F8E5986}" type="slidenum">
              <a:rPr lang="en-GB" smtClean="0"/>
              <a:t>‹#›</a:t>
            </a:fld>
            <a:endParaRPr lang="en-GB"/>
          </a:p>
        </p:txBody>
      </p:sp>
    </p:spTree>
    <p:extLst>
      <p:ext uri="{BB962C8B-B14F-4D97-AF65-F5344CB8AC3E}">
        <p14:creationId xmlns:p14="http://schemas.microsoft.com/office/powerpoint/2010/main" val="17229511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GB"/>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a:p>
        </p:txBody>
      </p:sp>
      <p:pic>
        <p:nvPicPr>
          <p:cNvPr id="2052" name="Picture 3" descr="Carlos retouched sho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053" name="TextBox 4"/>
          <p:cNvSpPr txBox="1">
            <a:spLocks noChangeArrowheads="1"/>
          </p:cNvSpPr>
          <p:nvPr/>
        </p:nvSpPr>
        <p:spPr bwMode="auto">
          <a:xfrm>
            <a:off x="2267744" y="5157192"/>
            <a:ext cx="6876256" cy="1015663"/>
          </a:xfrm>
          <a:prstGeom prst="rect">
            <a:avLst/>
          </a:prstGeom>
          <a:noFill/>
          <a:ln w="9525">
            <a:noFill/>
            <a:miter lim="800000"/>
            <a:headEnd/>
            <a:tailEnd/>
          </a:ln>
        </p:spPr>
        <p:txBody>
          <a:bodyPr wrap="square">
            <a:spAutoFit/>
          </a:bodyPr>
          <a:lstStyle/>
          <a:p>
            <a:r>
              <a:rPr lang="en-GB" sz="2800" b="1" dirty="0">
                <a:solidFill>
                  <a:srgbClr val="FFFF00"/>
                </a:solidFill>
                <a:cs typeface="Arial" charset="0"/>
              </a:rPr>
              <a:t>Lessons from Coin Street</a:t>
            </a:r>
          </a:p>
          <a:p>
            <a:r>
              <a:rPr lang="en-GB" sz="1600" b="1" dirty="0">
                <a:solidFill>
                  <a:srgbClr val="FFFF00"/>
                </a:solidFill>
                <a:cs typeface="Arial" charset="0"/>
              </a:rPr>
              <a:t> David Hopkins </a:t>
            </a:r>
          </a:p>
          <a:p>
            <a:endParaRPr lang="en-GB" sz="1600" b="1" dirty="0">
              <a:solidFill>
                <a:srgbClr val="FFFF00"/>
              </a:solidFill>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GB"/>
          </a:p>
        </p:txBody>
      </p:sp>
      <p:pic>
        <p:nvPicPr>
          <p:cNvPr id="16387" name="Content Placeholder 3" descr="Aerial 1984 west.tif"/>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0" y="0"/>
            <a:ext cx="9144000" cy="6858000"/>
          </a:xfrm>
        </p:spPr>
      </p:pic>
      <p:sp>
        <p:nvSpPr>
          <p:cNvPr id="16388" name="TextBox 3"/>
          <p:cNvSpPr txBox="1">
            <a:spLocks noChangeArrowheads="1"/>
          </p:cNvSpPr>
          <p:nvPr/>
        </p:nvSpPr>
        <p:spPr bwMode="auto">
          <a:xfrm>
            <a:off x="6875463" y="6165850"/>
            <a:ext cx="1873250" cy="460375"/>
          </a:xfrm>
          <a:prstGeom prst="rect">
            <a:avLst/>
          </a:prstGeom>
          <a:noFill/>
          <a:ln w="9525">
            <a:noFill/>
            <a:miter lim="800000"/>
            <a:headEnd/>
            <a:tailEnd/>
          </a:ln>
        </p:spPr>
        <p:txBody>
          <a:bodyPr>
            <a:spAutoFit/>
          </a:bodyPr>
          <a:lstStyle/>
          <a:p>
            <a:r>
              <a:rPr lang="en-GB" sz="2400" b="1" dirty="0">
                <a:solidFill>
                  <a:srgbClr val="FFFF00"/>
                </a:solidFill>
              </a:rPr>
              <a:t>1984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Circus Oz c1988.tif.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75750" cy="6858000"/>
          </a:xfrm>
          <a:prstGeom prst="rect">
            <a:avLst/>
          </a:prstGeom>
          <a:noFill/>
          <a:ln w="9525">
            <a:noFill/>
            <a:miter lim="800000"/>
            <a:headEnd/>
            <a:tailEnd/>
          </a:ln>
        </p:spPr>
      </p:pic>
      <p:sp>
        <p:nvSpPr>
          <p:cNvPr id="18435" name="TextBox 2"/>
          <p:cNvSpPr txBox="1">
            <a:spLocks noChangeArrowheads="1"/>
          </p:cNvSpPr>
          <p:nvPr/>
        </p:nvSpPr>
        <p:spPr bwMode="auto">
          <a:xfrm>
            <a:off x="7451725" y="6381750"/>
            <a:ext cx="1152525" cy="461963"/>
          </a:xfrm>
          <a:prstGeom prst="rect">
            <a:avLst/>
          </a:prstGeom>
          <a:noFill/>
          <a:ln w="9525">
            <a:noFill/>
            <a:miter lim="800000"/>
            <a:headEnd/>
            <a:tailEnd/>
          </a:ln>
        </p:spPr>
        <p:txBody>
          <a:bodyPr>
            <a:spAutoFit/>
          </a:bodyPr>
          <a:lstStyle/>
          <a:p>
            <a:r>
              <a:rPr lang="en-GB" sz="2400" b="1" dirty="0">
                <a:solidFill>
                  <a:srgbClr val="FFFF00"/>
                </a:solidFill>
              </a:rPr>
              <a:t>1987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65CEEE-9F53-419D-BBD5-BAB519B37A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28625"/>
            <a:ext cx="9144000" cy="6000750"/>
          </a:xfrm>
          <a:prstGeom prst="rect">
            <a:avLst/>
          </a:prstGeom>
        </p:spPr>
      </p:pic>
      <p:sp>
        <p:nvSpPr>
          <p:cNvPr id="4" name="TextBox 3">
            <a:extLst>
              <a:ext uri="{FF2B5EF4-FFF2-40B4-BE49-F238E27FC236}">
                <a16:creationId xmlns:a16="http://schemas.microsoft.com/office/drawing/2014/main" id="{7043CE74-B7E0-4577-A54A-FD6A765905CB}"/>
              </a:ext>
            </a:extLst>
          </p:cNvPr>
          <p:cNvSpPr txBox="1"/>
          <p:nvPr/>
        </p:nvSpPr>
        <p:spPr>
          <a:xfrm>
            <a:off x="179512" y="5229200"/>
            <a:ext cx="9143085" cy="461665"/>
          </a:xfrm>
          <a:prstGeom prst="rect">
            <a:avLst/>
          </a:prstGeom>
          <a:noFill/>
        </p:spPr>
        <p:txBody>
          <a:bodyPr wrap="square" rtlCol="0">
            <a:spAutoFit/>
          </a:bodyPr>
          <a:lstStyle/>
          <a:p>
            <a:r>
              <a:rPr lang="en-GB" sz="2400" b="1" dirty="0">
                <a:solidFill>
                  <a:srgbClr val="FFFF00"/>
                </a:solidFill>
              </a:rPr>
              <a:t>1988: Mulberry Housing Co-op opens</a:t>
            </a:r>
          </a:p>
        </p:txBody>
      </p:sp>
    </p:spTree>
    <p:extLst>
      <p:ext uri="{BB962C8B-B14F-4D97-AF65-F5344CB8AC3E}">
        <p14:creationId xmlns:p14="http://schemas.microsoft.com/office/powerpoint/2010/main" val="112961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P106024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1507" name="TextBox 2"/>
          <p:cNvSpPr txBox="1">
            <a:spLocks noChangeArrowheads="1"/>
          </p:cNvSpPr>
          <p:nvPr/>
        </p:nvSpPr>
        <p:spPr bwMode="auto">
          <a:xfrm>
            <a:off x="0" y="6308725"/>
            <a:ext cx="9144000" cy="461665"/>
          </a:xfrm>
          <a:prstGeom prst="rect">
            <a:avLst/>
          </a:prstGeom>
          <a:noFill/>
          <a:ln w="9525">
            <a:noFill/>
            <a:miter lim="800000"/>
            <a:headEnd/>
            <a:tailEnd/>
          </a:ln>
        </p:spPr>
        <p:txBody>
          <a:bodyPr wrap="square">
            <a:spAutoFit/>
          </a:bodyPr>
          <a:lstStyle/>
          <a:p>
            <a:r>
              <a:rPr lang="en-GB" sz="2400" b="1" dirty="0">
                <a:solidFill>
                  <a:srgbClr val="FFFF00"/>
                </a:solidFill>
              </a:rPr>
              <a:t>1988: Gabriel’s Wharf opens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24B671-F774-4B4E-9315-159DB958F8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FA814E1F-A1E5-6E4B-9074-319AC12F3AF5}"/>
              </a:ext>
            </a:extLst>
          </p:cNvPr>
          <p:cNvSpPr txBox="1"/>
          <p:nvPr/>
        </p:nvSpPr>
        <p:spPr>
          <a:xfrm>
            <a:off x="0" y="6237312"/>
            <a:ext cx="8820472" cy="461665"/>
          </a:xfrm>
          <a:prstGeom prst="rect">
            <a:avLst/>
          </a:prstGeom>
          <a:noFill/>
        </p:spPr>
        <p:txBody>
          <a:bodyPr wrap="square" rtlCol="0">
            <a:spAutoFit/>
          </a:bodyPr>
          <a:lstStyle/>
          <a:p>
            <a:r>
              <a:rPr lang="en-US" sz="2400" b="1" dirty="0">
                <a:solidFill>
                  <a:srgbClr val="FFFF00"/>
                </a:solidFill>
              </a:rPr>
              <a:t>1988: Bernie Spain Gardens and riverside walkway open</a:t>
            </a:r>
          </a:p>
        </p:txBody>
      </p:sp>
    </p:spTree>
    <p:extLst>
      <p:ext uri="{BB962C8B-B14F-4D97-AF65-F5344CB8AC3E}">
        <p14:creationId xmlns:p14="http://schemas.microsoft.com/office/powerpoint/2010/main" val="14587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SA kids 14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extBox 1">
            <a:extLst>
              <a:ext uri="{FF2B5EF4-FFF2-40B4-BE49-F238E27FC236}">
                <a16:creationId xmlns:a16="http://schemas.microsoft.com/office/drawing/2014/main" id="{BA6B2068-BAC8-462C-A1AA-56E5029ACF0F}"/>
              </a:ext>
            </a:extLst>
          </p:cNvPr>
          <p:cNvSpPr txBox="1"/>
          <p:nvPr/>
        </p:nvSpPr>
        <p:spPr>
          <a:xfrm>
            <a:off x="0" y="6377153"/>
            <a:ext cx="9144000" cy="461665"/>
          </a:xfrm>
          <a:prstGeom prst="rect">
            <a:avLst/>
          </a:prstGeom>
          <a:noFill/>
        </p:spPr>
        <p:txBody>
          <a:bodyPr wrap="square" rtlCol="0">
            <a:spAutoFit/>
          </a:bodyPr>
          <a:lstStyle/>
          <a:p>
            <a:r>
              <a:rPr lang="en-GB" sz="2400" b="1" dirty="0">
                <a:solidFill>
                  <a:srgbClr val="FFFF00"/>
                </a:solidFill>
              </a:rPr>
              <a:t>1990 Coin Street festivals start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oin Street Festival 2005, Celebrating Sanctuar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OTW construction.ti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64209" y="0"/>
            <a:ext cx="7236194" cy="6829427"/>
          </a:xfrm>
          <a:prstGeom prst="rect">
            <a:avLst/>
          </a:prstGeom>
          <a:noFill/>
          <a:ln w="9525">
            <a:noFill/>
            <a:miter lim="800000"/>
            <a:headEnd/>
            <a:tailEnd/>
          </a:ln>
        </p:spPr>
      </p:pic>
      <p:sp>
        <p:nvSpPr>
          <p:cNvPr id="27651" name="TextBox 3"/>
          <p:cNvSpPr txBox="1">
            <a:spLocks noChangeArrowheads="1"/>
          </p:cNvSpPr>
          <p:nvPr/>
        </p:nvSpPr>
        <p:spPr bwMode="auto">
          <a:xfrm>
            <a:off x="1037984" y="28573"/>
            <a:ext cx="5760765" cy="461665"/>
          </a:xfrm>
          <a:prstGeom prst="rect">
            <a:avLst/>
          </a:prstGeom>
          <a:noFill/>
          <a:ln w="9525">
            <a:noFill/>
            <a:miter lim="800000"/>
            <a:headEnd/>
            <a:tailEnd/>
          </a:ln>
        </p:spPr>
        <p:txBody>
          <a:bodyPr wrap="square">
            <a:spAutoFit/>
          </a:bodyPr>
          <a:lstStyle/>
          <a:p>
            <a:r>
              <a:rPr lang="en-GB" sz="2400" b="1" dirty="0">
                <a:solidFill>
                  <a:srgbClr val="FFFF00"/>
                </a:solidFill>
              </a:rPr>
              <a:t>1993: Works start at Oxo Tower Wharf</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P1030797_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4579" name="TextBox 2"/>
          <p:cNvSpPr txBox="1">
            <a:spLocks noChangeArrowheads="1"/>
          </p:cNvSpPr>
          <p:nvPr/>
        </p:nvSpPr>
        <p:spPr bwMode="auto">
          <a:xfrm>
            <a:off x="0" y="6308725"/>
            <a:ext cx="9144000" cy="461665"/>
          </a:xfrm>
          <a:prstGeom prst="rect">
            <a:avLst/>
          </a:prstGeom>
          <a:noFill/>
          <a:ln w="9525">
            <a:noFill/>
            <a:miter lim="800000"/>
            <a:headEnd/>
            <a:tailEnd/>
          </a:ln>
        </p:spPr>
        <p:txBody>
          <a:bodyPr wrap="square">
            <a:spAutoFit/>
          </a:bodyPr>
          <a:lstStyle/>
          <a:p>
            <a:r>
              <a:rPr lang="en-GB" sz="2400" b="1" dirty="0">
                <a:solidFill>
                  <a:srgbClr val="FFFF00"/>
                </a:solidFill>
              </a:rPr>
              <a:t>1994: Palm Housing Co-op opens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2010-08-24 IT photographs (9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675" name="TextBox 2"/>
          <p:cNvSpPr txBox="1">
            <a:spLocks noChangeArrowheads="1"/>
          </p:cNvSpPr>
          <p:nvPr/>
        </p:nvSpPr>
        <p:spPr bwMode="auto">
          <a:xfrm>
            <a:off x="1" y="6381750"/>
            <a:ext cx="9144000" cy="461665"/>
          </a:xfrm>
          <a:prstGeom prst="rect">
            <a:avLst/>
          </a:prstGeom>
          <a:noFill/>
          <a:ln w="9525">
            <a:noFill/>
            <a:miter lim="800000"/>
            <a:headEnd/>
            <a:tailEnd/>
          </a:ln>
        </p:spPr>
        <p:txBody>
          <a:bodyPr wrap="square">
            <a:spAutoFit/>
          </a:bodyPr>
          <a:lstStyle/>
          <a:p>
            <a:r>
              <a:rPr lang="en-GB" sz="2400" b="1" dirty="0">
                <a:solidFill>
                  <a:srgbClr val="FFFF00"/>
                </a:solidFill>
              </a:rPr>
              <a:t>1995: Redwood Housing Co-op opens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_DSC7400.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8313" y="0"/>
            <a:ext cx="9612313"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OTW exterior dusk peter durant.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38" y="-100013"/>
            <a:ext cx="9190038" cy="6958013"/>
          </a:xfrm>
          <a:prstGeom prst="rect">
            <a:avLst/>
          </a:prstGeom>
          <a:noFill/>
          <a:ln w="9525">
            <a:noFill/>
            <a:miter lim="800000"/>
            <a:headEnd/>
            <a:tailEnd/>
          </a:ln>
        </p:spPr>
      </p:pic>
      <p:sp>
        <p:nvSpPr>
          <p:cNvPr id="2" name="TextBox 1">
            <a:extLst>
              <a:ext uri="{FF2B5EF4-FFF2-40B4-BE49-F238E27FC236}">
                <a16:creationId xmlns:a16="http://schemas.microsoft.com/office/drawing/2014/main" id="{BDDACA13-DD95-4EBE-A915-82DA5C42C02E}"/>
              </a:ext>
            </a:extLst>
          </p:cNvPr>
          <p:cNvSpPr txBox="1"/>
          <p:nvPr/>
        </p:nvSpPr>
        <p:spPr>
          <a:xfrm>
            <a:off x="-46038" y="6309320"/>
            <a:ext cx="9190038" cy="461665"/>
          </a:xfrm>
          <a:prstGeom prst="rect">
            <a:avLst/>
          </a:prstGeom>
          <a:noFill/>
        </p:spPr>
        <p:txBody>
          <a:bodyPr wrap="square" rtlCol="0">
            <a:spAutoFit/>
          </a:bodyPr>
          <a:lstStyle/>
          <a:p>
            <a:r>
              <a:rPr lang="en-GB" sz="2400" b="1" dirty="0">
                <a:solidFill>
                  <a:srgbClr val="FFFF00"/>
                </a:solidFill>
              </a:rPr>
              <a:t>1996: Oxo Tower Wharf opens to the public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2010-08-24 IT photographs (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2010-08-24 IT photographs (22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3D7BC-316E-44DD-AA83-D5CED12B77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728F0AD7-B446-45F7-9C00-35523C2D5F6F}"/>
              </a:ext>
            </a:extLst>
          </p:cNvPr>
          <p:cNvSpPr txBox="1"/>
          <p:nvPr/>
        </p:nvSpPr>
        <p:spPr>
          <a:xfrm>
            <a:off x="0" y="6396335"/>
            <a:ext cx="9144000" cy="461665"/>
          </a:xfrm>
          <a:prstGeom prst="rect">
            <a:avLst/>
          </a:prstGeom>
          <a:noFill/>
        </p:spPr>
        <p:txBody>
          <a:bodyPr wrap="square" rtlCol="0">
            <a:spAutoFit/>
          </a:bodyPr>
          <a:lstStyle/>
          <a:p>
            <a:r>
              <a:rPr lang="en-GB" sz="2400" b="1" dirty="0">
                <a:solidFill>
                  <a:srgbClr val="FFFF00"/>
                </a:solidFill>
              </a:rPr>
              <a:t>2001: Iroko Housing Co-op opens </a:t>
            </a:r>
          </a:p>
        </p:txBody>
      </p:sp>
    </p:spTree>
    <p:extLst>
      <p:ext uri="{BB962C8B-B14F-4D97-AF65-F5344CB8AC3E}">
        <p14:creationId xmlns:p14="http://schemas.microsoft.com/office/powerpoint/2010/main" val="3621039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courts netb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6563" name="TextBox 2"/>
          <p:cNvSpPr txBox="1">
            <a:spLocks noChangeArrowheads="1"/>
          </p:cNvSpPr>
          <p:nvPr/>
        </p:nvSpPr>
        <p:spPr bwMode="auto">
          <a:xfrm>
            <a:off x="0" y="6395083"/>
            <a:ext cx="9144000" cy="461665"/>
          </a:xfrm>
          <a:prstGeom prst="rect">
            <a:avLst/>
          </a:prstGeom>
          <a:noFill/>
          <a:ln w="9525">
            <a:noFill/>
            <a:miter lim="800000"/>
            <a:headEnd/>
            <a:tailEnd/>
          </a:ln>
        </p:spPr>
        <p:txBody>
          <a:bodyPr wrap="square">
            <a:spAutoFit/>
          </a:bodyPr>
          <a:lstStyle/>
          <a:p>
            <a:r>
              <a:rPr lang="en-GB" sz="2400" b="1" dirty="0">
                <a:solidFill>
                  <a:srgbClr val="FFFF00"/>
                </a:solidFill>
              </a:rPr>
              <a:t>2004: Paris Gardens courts open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pitches with kids train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3" y="11581"/>
            <a:ext cx="9144000" cy="6858000"/>
          </a:xfrm>
          <a:prstGeom prst="rect">
            <a:avLst/>
          </a:prstGeom>
          <a:noFill/>
          <a:ln w="9525">
            <a:noFill/>
            <a:miter lim="800000"/>
            <a:headEnd/>
            <a:tailEnd/>
          </a:ln>
        </p:spPr>
      </p:pic>
      <p:sp>
        <p:nvSpPr>
          <p:cNvPr id="67587" name="TextBox 2"/>
          <p:cNvSpPr txBox="1">
            <a:spLocks noChangeArrowheads="1"/>
          </p:cNvSpPr>
          <p:nvPr/>
        </p:nvSpPr>
        <p:spPr bwMode="auto">
          <a:xfrm>
            <a:off x="0" y="6488668"/>
            <a:ext cx="8964613" cy="461665"/>
          </a:xfrm>
          <a:prstGeom prst="rect">
            <a:avLst/>
          </a:prstGeom>
          <a:noFill/>
          <a:ln w="9525">
            <a:noFill/>
            <a:miter lim="800000"/>
            <a:headEnd/>
            <a:tailEnd/>
          </a:ln>
        </p:spPr>
        <p:txBody>
          <a:bodyPr wrap="square">
            <a:spAutoFit/>
          </a:bodyPr>
          <a:lstStyle/>
          <a:p>
            <a:r>
              <a:rPr lang="en-GB" sz="2400" b="1" dirty="0">
                <a:solidFill>
                  <a:srgbClr val="FFFF00"/>
                </a:solidFill>
              </a:rPr>
              <a:t>2005: </a:t>
            </a:r>
            <a:r>
              <a:rPr lang="en-GB" sz="2400" b="1" dirty="0" err="1">
                <a:solidFill>
                  <a:srgbClr val="FFFF00"/>
                </a:solidFill>
              </a:rPr>
              <a:t>Hatfields</a:t>
            </a:r>
            <a:r>
              <a:rPr lang="en-GB" sz="2400" b="1" dirty="0">
                <a:solidFill>
                  <a:srgbClr val="FFFF00"/>
                </a:solidFill>
              </a:rPr>
              <a:t> pitches open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1 View from Stamford Street by Edmund Sumn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w="9525">
            <a:noFill/>
            <a:miter lim="800000"/>
            <a:headEnd/>
            <a:tailEnd/>
          </a:ln>
        </p:spPr>
      </p:pic>
      <p:sp>
        <p:nvSpPr>
          <p:cNvPr id="68611" name="TextBox 2"/>
          <p:cNvSpPr txBox="1">
            <a:spLocks noChangeArrowheads="1"/>
          </p:cNvSpPr>
          <p:nvPr/>
        </p:nvSpPr>
        <p:spPr bwMode="auto">
          <a:xfrm>
            <a:off x="0" y="40759"/>
            <a:ext cx="9144000" cy="461665"/>
          </a:xfrm>
          <a:prstGeom prst="rect">
            <a:avLst/>
          </a:prstGeom>
          <a:noFill/>
          <a:ln w="9525">
            <a:noFill/>
            <a:miter lim="800000"/>
            <a:headEnd/>
            <a:tailEnd/>
          </a:ln>
        </p:spPr>
        <p:txBody>
          <a:bodyPr wrap="square">
            <a:spAutoFit/>
          </a:bodyPr>
          <a:lstStyle/>
          <a:p>
            <a:r>
              <a:rPr lang="en-GB" sz="2400" b="1" dirty="0">
                <a:solidFill>
                  <a:srgbClr val="FFFF00"/>
                </a:solidFill>
              </a:rPr>
              <a:t>2007: Coin Street neighbourhood centre opens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P373_DOON_ST_V02_DOLLS_HOUSE_SECTION_v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451350"/>
          </a:xfrm>
          <a:prstGeom prst="rect">
            <a:avLst/>
          </a:prstGeom>
          <a:noFill/>
          <a:ln w="9525">
            <a:noFill/>
            <a:miter lim="800000"/>
            <a:headEnd/>
            <a:tailEnd/>
          </a:ln>
        </p:spPr>
      </p:pic>
      <p:sp>
        <p:nvSpPr>
          <p:cNvPr id="79875" name="TextBox 2"/>
          <p:cNvSpPr txBox="1">
            <a:spLocks noChangeArrowheads="1"/>
          </p:cNvSpPr>
          <p:nvPr/>
        </p:nvSpPr>
        <p:spPr bwMode="auto">
          <a:xfrm>
            <a:off x="251520" y="4451350"/>
            <a:ext cx="4392612" cy="923925"/>
          </a:xfrm>
          <a:prstGeom prst="rect">
            <a:avLst/>
          </a:prstGeom>
          <a:noFill/>
          <a:ln w="9525">
            <a:noFill/>
            <a:miter lim="800000"/>
            <a:headEnd/>
            <a:tailEnd/>
          </a:ln>
        </p:spPr>
        <p:txBody>
          <a:bodyPr>
            <a:spAutoFit/>
          </a:bodyPr>
          <a:lstStyle/>
          <a:p>
            <a:r>
              <a:rPr lang="en-GB" dirty="0">
                <a:solidFill>
                  <a:schemeClr val="bg1"/>
                </a:solidFill>
              </a:rPr>
              <a:t>Phase 2: public swimming &amp; indoor leisure centre, 236 flats, and retail/restaurant</a:t>
            </a:r>
          </a:p>
        </p:txBody>
      </p:sp>
      <p:sp>
        <p:nvSpPr>
          <p:cNvPr id="79876" name="TextBox 3"/>
          <p:cNvSpPr txBox="1">
            <a:spLocks noChangeArrowheads="1"/>
          </p:cNvSpPr>
          <p:nvPr/>
        </p:nvSpPr>
        <p:spPr bwMode="auto">
          <a:xfrm>
            <a:off x="5652120" y="4442959"/>
            <a:ext cx="1728788" cy="1200150"/>
          </a:xfrm>
          <a:prstGeom prst="rect">
            <a:avLst/>
          </a:prstGeom>
          <a:noFill/>
          <a:ln w="9525">
            <a:noFill/>
            <a:miter lim="800000"/>
            <a:headEnd/>
            <a:tailEnd/>
          </a:ln>
        </p:spPr>
        <p:txBody>
          <a:bodyPr>
            <a:spAutoFit/>
          </a:bodyPr>
          <a:lstStyle/>
          <a:p>
            <a:r>
              <a:rPr lang="en-GB" dirty="0">
                <a:solidFill>
                  <a:schemeClr val="bg1"/>
                </a:solidFill>
              </a:rPr>
              <a:t>Phase 1: Rambert HQ and dance studios</a:t>
            </a:r>
          </a:p>
        </p:txBody>
      </p:sp>
      <p:sp>
        <p:nvSpPr>
          <p:cNvPr id="79877" name="TextBox 4"/>
          <p:cNvSpPr txBox="1">
            <a:spLocks noChangeArrowheads="1"/>
          </p:cNvSpPr>
          <p:nvPr/>
        </p:nvSpPr>
        <p:spPr bwMode="auto">
          <a:xfrm>
            <a:off x="7164388" y="4442959"/>
            <a:ext cx="1979612" cy="923925"/>
          </a:xfrm>
          <a:prstGeom prst="rect">
            <a:avLst/>
          </a:prstGeom>
          <a:noFill/>
          <a:ln w="9525">
            <a:noFill/>
            <a:miter lim="800000"/>
            <a:headEnd/>
            <a:tailEnd/>
          </a:ln>
        </p:spPr>
        <p:txBody>
          <a:bodyPr>
            <a:spAutoFit/>
          </a:bodyPr>
          <a:lstStyle/>
          <a:p>
            <a:r>
              <a:rPr lang="en-GB" dirty="0">
                <a:solidFill>
                  <a:schemeClr val="bg1"/>
                </a:solidFill>
              </a:rPr>
              <a:t>Phase 3: offices, retail/restaurant &amp; town square</a:t>
            </a:r>
          </a:p>
        </p:txBody>
      </p:sp>
      <p:sp>
        <p:nvSpPr>
          <p:cNvPr id="79878" name="TextBox 5"/>
          <p:cNvSpPr txBox="1">
            <a:spLocks noChangeArrowheads="1"/>
          </p:cNvSpPr>
          <p:nvPr/>
        </p:nvSpPr>
        <p:spPr bwMode="auto">
          <a:xfrm>
            <a:off x="251520" y="6165304"/>
            <a:ext cx="7704856" cy="461963"/>
          </a:xfrm>
          <a:prstGeom prst="rect">
            <a:avLst/>
          </a:prstGeom>
          <a:noFill/>
          <a:ln w="9525">
            <a:noFill/>
            <a:miter lim="800000"/>
            <a:headEnd/>
            <a:tailEnd/>
          </a:ln>
        </p:spPr>
        <p:txBody>
          <a:bodyPr wrap="square">
            <a:spAutoFit/>
          </a:bodyPr>
          <a:lstStyle/>
          <a:p>
            <a:r>
              <a:rPr lang="en-GB" sz="2400" b="1" dirty="0">
                <a:solidFill>
                  <a:schemeClr val="bg1"/>
                </a:solidFill>
              </a:rPr>
              <a:t>2007 Doon Street planning applications submitted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P373_DOON_ST_V05_SECTION_VIEW_WE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13672"/>
            <a:ext cx="9112947" cy="6844328"/>
          </a:xfrm>
          <a:prstGeom prst="rect">
            <a:avLst/>
          </a:prstGeom>
          <a:noFill/>
          <a:ln w="9525">
            <a:noFill/>
            <a:miter lim="800000"/>
            <a:headEnd/>
            <a:tailEnd/>
          </a:ln>
        </p:spPr>
      </p:pic>
      <p:sp>
        <p:nvSpPr>
          <p:cNvPr id="2" name="TextBox 1">
            <a:extLst>
              <a:ext uri="{FF2B5EF4-FFF2-40B4-BE49-F238E27FC236}">
                <a16:creationId xmlns:a16="http://schemas.microsoft.com/office/drawing/2014/main" id="{4E3B5F1C-E86E-4620-85A0-1D52F4259C3B}"/>
              </a:ext>
            </a:extLst>
          </p:cNvPr>
          <p:cNvSpPr txBox="1"/>
          <p:nvPr/>
        </p:nvSpPr>
        <p:spPr>
          <a:xfrm>
            <a:off x="6896" y="6405376"/>
            <a:ext cx="9112947" cy="461665"/>
          </a:xfrm>
          <a:prstGeom prst="rect">
            <a:avLst/>
          </a:prstGeom>
          <a:noFill/>
        </p:spPr>
        <p:txBody>
          <a:bodyPr wrap="square" rtlCol="0">
            <a:spAutoFit/>
          </a:bodyPr>
          <a:lstStyle/>
          <a:p>
            <a:r>
              <a:rPr lang="en-GB" sz="2400" b="1" dirty="0">
                <a:solidFill>
                  <a:srgbClr val="FFFF00"/>
                </a:solidFill>
              </a:rPr>
              <a:t>Doon Street phase 2: leisure centre and flats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1">
            <a:extLst>
              <a:ext uri="{FF2B5EF4-FFF2-40B4-BE49-F238E27FC236}">
                <a16:creationId xmlns:a16="http://schemas.microsoft.com/office/drawing/2014/main" id="{1213F4E0-4F15-4C11-BCAA-2D5FF0CCC0B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00CD5DB-A112-46B5-838E-1D3A6297D2E0}"/>
              </a:ext>
            </a:extLst>
          </p:cNvPr>
          <p:cNvSpPr txBox="1"/>
          <p:nvPr/>
        </p:nvSpPr>
        <p:spPr>
          <a:xfrm>
            <a:off x="0" y="6309320"/>
            <a:ext cx="9144000" cy="461665"/>
          </a:xfrm>
          <a:prstGeom prst="rect">
            <a:avLst/>
          </a:prstGeom>
          <a:noFill/>
        </p:spPr>
        <p:txBody>
          <a:bodyPr wrap="square" rtlCol="0">
            <a:spAutoFit/>
          </a:bodyPr>
          <a:lstStyle/>
          <a:p>
            <a:r>
              <a:rPr lang="en-GB" sz="2400" b="1" dirty="0">
                <a:solidFill>
                  <a:srgbClr val="FFFF00"/>
                </a:solidFill>
              </a:rPr>
              <a:t>Bernie Spain Gardens and riverside walkway improvements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GB"/>
          </a:p>
        </p:txBody>
      </p:sp>
      <p:pic>
        <p:nvPicPr>
          <p:cNvPr id="14339" name="Content Placeholder 3" descr="CSCB sites before 5MB.jpg"/>
          <p:cNvPicPr>
            <a:picLocks noGrp="1" noChangeAspect="1"/>
          </p:cNvPicPr>
          <p:nvPr>
            <p:ph idx="1"/>
          </p:nvPr>
        </p:nvPicPr>
        <p:blipFill>
          <a:blip r:embed="rId3" cstate="print">
            <a:lum bright="-10000" contrast="20000"/>
            <a:extLst>
              <a:ext uri="{28A0092B-C50C-407E-A947-70E740481C1C}">
                <a14:useLocalDpi xmlns:a14="http://schemas.microsoft.com/office/drawing/2010/main"/>
              </a:ext>
            </a:extLst>
          </a:blip>
          <a:srcRect/>
          <a:stretch>
            <a:fillRect/>
          </a:stretch>
        </p:blipFill>
        <p:spPr>
          <a:xfrm>
            <a:off x="0" y="0"/>
            <a:ext cx="9144000" cy="6858000"/>
          </a:xfrm>
        </p:spPr>
      </p:pic>
      <p:sp>
        <p:nvSpPr>
          <p:cNvPr id="14340" name="TextBox 3"/>
          <p:cNvSpPr txBox="1">
            <a:spLocks noChangeArrowheads="1"/>
          </p:cNvSpPr>
          <p:nvPr/>
        </p:nvSpPr>
        <p:spPr bwMode="auto">
          <a:xfrm>
            <a:off x="7236296" y="6352381"/>
            <a:ext cx="1295400" cy="461962"/>
          </a:xfrm>
          <a:prstGeom prst="rect">
            <a:avLst/>
          </a:prstGeom>
          <a:noFill/>
          <a:ln w="9525">
            <a:noFill/>
            <a:miter lim="800000"/>
            <a:headEnd/>
            <a:tailEnd/>
          </a:ln>
        </p:spPr>
        <p:txBody>
          <a:bodyPr>
            <a:spAutoFit/>
          </a:bodyPr>
          <a:lstStyle/>
          <a:p>
            <a:r>
              <a:rPr lang="en-GB" sz="2400" b="1" dirty="0">
                <a:solidFill>
                  <a:srgbClr val="FFFF00"/>
                </a:solidFill>
              </a:rPr>
              <a:t>1984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nder 4.jpg">
            <a:extLst>
              <a:ext uri="{FF2B5EF4-FFF2-40B4-BE49-F238E27FC236}">
                <a16:creationId xmlns:a16="http://schemas.microsoft.com/office/drawing/2014/main" id="{05477655-57BE-4EAC-9DF3-4DF965C18E7F}"/>
              </a:ext>
            </a:extLst>
          </p:cNvPr>
          <p:cNvPicPr>
            <a:picLocks noGrp="1" noChangeAspect="1"/>
          </p:cNvPicPr>
          <p:nvPr isPhoto="1"/>
        </p:nvPicPr>
        <p:blipFill>
          <a:blip r:embed="rId3" cstate="screen">
            <a:extLst>
              <a:ext uri="{28A0092B-C50C-407E-A947-70E740481C1C}">
                <a14:useLocalDpi xmlns:a14="http://schemas.microsoft.com/office/drawing/2010/main"/>
              </a:ext>
            </a:extLst>
          </a:blip>
          <a:stretch>
            <a:fillRect/>
          </a:stretch>
        </p:blipFill>
        <p:spPr>
          <a:xfrm>
            <a:off x="0" y="980728"/>
            <a:ext cx="9144000" cy="5143500"/>
          </a:xfrm>
          <a:prstGeom prst="rect">
            <a:avLst/>
          </a:prstGeom>
          <a:noFill/>
          <a:ln>
            <a:noFill/>
          </a:ln>
        </p:spPr>
      </p:pic>
    </p:spTree>
    <p:extLst>
      <p:ext uri="{BB962C8B-B14F-4D97-AF65-F5344CB8AC3E}">
        <p14:creationId xmlns:p14="http://schemas.microsoft.com/office/powerpoint/2010/main" val="2710244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084D63-344F-C041-BBC9-251D31A940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336703"/>
          </a:xfrm>
          <a:prstGeom prst="rect">
            <a:avLst/>
          </a:prstGeom>
        </p:spPr>
      </p:pic>
      <p:sp>
        <p:nvSpPr>
          <p:cNvPr id="3" name="TextBox 2">
            <a:extLst>
              <a:ext uri="{FF2B5EF4-FFF2-40B4-BE49-F238E27FC236}">
                <a16:creationId xmlns:a16="http://schemas.microsoft.com/office/drawing/2014/main" id="{A46E793C-3B45-C44F-ACDF-0E0427690C65}"/>
              </a:ext>
            </a:extLst>
          </p:cNvPr>
          <p:cNvSpPr txBox="1"/>
          <p:nvPr/>
        </p:nvSpPr>
        <p:spPr>
          <a:xfrm>
            <a:off x="0" y="6316149"/>
            <a:ext cx="9144000" cy="461665"/>
          </a:xfrm>
          <a:prstGeom prst="rect">
            <a:avLst/>
          </a:prstGeom>
          <a:noFill/>
        </p:spPr>
        <p:txBody>
          <a:bodyPr wrap="square" rtlCol="0">
            <a:spAutoFit/>
          </a:bodyPr>
          <a:lstStyle/>
          <a:p>
            <a:r>
              <a:rPr lang="en-US" sz="2400" b="1" dirty="0">
                <a:solidFill>
                  <a:schemeClr val="bg1"/>
                </a:solidFill>
              </a:rPr>
              <a:t>Stanton Williams proposals for 78-bedroom nursing home</a:t>
            </a:r>
          </a:p>
        </p:txBody>
      </p:sp>
    </p:spTree>
    <p:extLst>
      <p:ext uri="{BB962C8B-B14F-4D97-AF65-F5344CB8AC3E}">
        <p14:creationId xmlns:p14="http://schemas.microsoft.com/office/powerpoint/2010/main" val="3860987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54025"/>
            <a:ext cx="9144000" cy="5703975"/>
          </a:xfrm>
          <a:prstGeom prst="rect">
            <a:avLst/>
          </a:prstGeom>
        </p:spPr>
      </p:pic>
      <p:sp>
        <p:nvSpPr>
          <p:cNvPr id="3" name="TextBox 2"/>
          <p:cNvSpPr txBox="1"/>
          <p:nvPr/>
        </p:nvSpPr>
        <p:spPr>
          <a:xfrm>
            <a:off x="0" y="44624"/>
            <a:ext cx="9144000" cy="830997"/>
          </a:xfrm>
          <a:prstGeom prst="rect">
            <a:avLst/>
          </a:prstGeom>
          <a:noFill/>
        </p:spPr>
        <p:txBody>
          <a:bodyPr wrap="square" rtlCol="0">
            <a:spAutoFit/>
          </a:bodyPr>
          <a:lstStyle/>
          <a:p>
            <a:r>
              <a:rPr lang="en-GB" sz="2400" b="1" dirty="0">
                <a:solidFill>
                  <a:schemeClr val="bg1"/>
                </a:solidFill>
                <a:latin typeface="Arial" panose="020B0604020202020204" pitchFamily="34" charset="0"/>
                <a:cs typeface="Arial" panose="020B0604020202020204" pitchFamily="34" charset="0"/>
              </a:rPr>
              <a:t>Now there are many neighbouring developments and local plans…</a:t>
            </a:r>
          </a:p>
        </p:txBody>
      </p:sp>
    </p:spTree>
    <p:extLst>
      <p:ext uri="{BB962C8B-B14F-4D97-AF65-F5344CB8AC3E}">
        <p14:creationId xmlns:p14="http://schemas.microsoft.com/office/powerpoint/2010/main" val="887639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1DCE65-751A-EC4D-8D1F-45880A62F6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282"/>
            <a:ext cx="9143980" cy="6856718"/>
          </a:xfrm>
          <a:prstGeom prst="rect">
            <a:avLst/>
          </a:prstGeom>
        </p:spPr>
      </p:pic>
      <p:sp>
        <p:nvSpPr>
          <p:cNvPr id="3" name="TextBox 2">
            <a:extLst>
              <a:ext uri="{FF2B5EF4-FFF2-40B4-BE49-F238E27FC236}">
                <a16:creationId xmlns:a16="http://schemas.microsoft.com/office/drawing/2014/main" id="{B61A5F7D-895C-8446-A0B3-487D80134D12}"/>
              </a:ext>
            </a:extLst>
          </p:cNvPr>
          <p:cNvSpPr txBox="1"/>
          <p:nvPr/>
        </p:nvSpPr>
        <p:spPr>
          <a:xfrm>
            <a:off x="1" y="188640"/>
            <a:ext cx="9142856" cy="461665"/>
          </a:xfrm>
          <a:prstGeom prst="rect">
            <a:avLst/>
          </a:prstGeom>
          <a:noFill/>
        </p:spPr>
        <p:txBody>
          <a:bodyPr wrap="square" rtlCol="0">
            <a:spAutoFit/>
          </a:bodyPr>
          <a:lstStyle/>
          <a:p>
            <a:r>
              <a:rPr lang="en-US" sz="2400" b="1" dirty="0">
                <a:solidFill>
                  <a:srgbClr val="FFFF00"/>
                </a:solidFill>
              </a:rPr>
              <a:t>2021: application to redevelop the former London TV Centre</a:t>
            </a:r>
          </a:p>
        </p:txBody>
      </p:sp>
    </p:spTree>
    <p:extLst>
      <p:ext uri="{BB962C8B-B14F-4D97-AF65-F5344CB8AC3E}">
        <p14:creationId xmlns:p14="http://schemas.microsoft.com/office/powerpoint/2010/main" val="518378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516E67-E7C1-4C75-B305-B187BC8E99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87521" y="3484873"/>
            <a:ext cx="4799129" cy="2718833"/>
          </a:xfrm>
          <a:prstGeom prst="rect">
            <a:avLst/>
          </a:prstGeom>
        </p:spPr>
      </p:pic>
      <p:pic>
        <p:nvPicPr>
          <p:cNvPr id="7" name="Picture 6">
            <a:extLst>
              <a:ext uri="{FF2B5EF4-FFF2-40B4-BE49-F238E27FC236}">
                <a16:creationId xmlns:a16="http://schemas.microsoft.com/office/drawing/2014/main" id="{7E60EC96-1E30-4770-8096-9E11C91826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0032" y="404664"/>
            <a:ext cx="4172896" cy="2781931"/>
          </a:xfrm>
          <a:prstGeom prst="rect">
            <a:avLst/>
          </a:prstGeom>
        </p:spPr>
      </p:pic>
      <p:pic>
        <p:nvPicPr>
          <p:cNvPr id="3" name="Picture 2" descr="A group of people sitting at a table&#10;&#10;Description automatically generated">
            <a:extLst>
              <a:ext uri="{FF2B5EF4-FFF2-40B4-BE49-F238E27FC236}">
                <a16:creationId xmlns:a16="http://schemas.microsoft.com/office/drawing/2014/main" id="{25F23984-1639-4EB1-8313-E29ECE130E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368" y="404664"/>
            <a:ext cx="4417401" cy="2944934"/>
          </a:xfrm>
          <a:prstGeom prst="rect">
            <a:avLst/>
          </a:prstGeom>
        </p:spPr>
      </p:pic>
      <p:pic>
        <p:nvPicPr>
          <p:cNvPr id="8" name="Picture 7">
            <a:extLst>
              <a:ext uri="{FF2B5EF4-FFF2-40B4-BE49-F238E27FC236}">
                <a16:creationId xmlns:a16="http://schemas.microsoft.com/office/drawing/2014/main" id="{A9BE8A5E-7955-43C0-8D73-209F4BF0188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504" y="3484874"/>
            <a:ext cx="3996889" cy="2673832"/>
          </a:xfrm>
          <a:prstGeom prst="rect">
            <a:avLst/>
          </a:prstGeom>
        </p:spPr>
      </p:pic>
    </p:spTree>
    <p:extLst>
      <p:ext uri="{BB962C8B-B14F-4D97-AF65-F5344CB8AC3E}">
        <p14:creationId xmlns:p14="http://schemas.microsoft.com/office/powerpoint/2010/main" val="2848966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A185AA-095F-4CC8-922A-C77FEFDBD4F3}"/>
              </a:ext>
            </a:extLst>
          </p:cNvPr>
          <p:cNvPicPr/>
          <p:nvPr/>
        </p:nvPicPr>
        <p:blipFill>
          <a:blip r:embed="rId3" cstate="print">
            <a:extLst>
              <a:ext uri="{28A0092B-C50C-407E-A947-70E740481C1C}">
                <a14:useLocalDpi xmlns:a14="http://schemas.microsoft.com/office/drawing/2010/main"/>
              </a:ext>
            </a:extLst>
          </a:blip>
          <a:stretch>
            <a:fillRect/>
          </a:stretch>
        </p:blipFill>
        <p:spPr>
          <a:xfrm>
            <a:off x="107503" y="162985"/>
            <a:ext cx="4042286" cy="3395858"/>
          </a:xfrm>
          <a:prstGeom prst="rect">
            <a:avLst/>
          </a:prstGeom>
        </p:spPr>
      </p:pic>
      <p:pic>
        <p:nvPicPr>
          <p:cNvPr id="5" name="Picture 4">
            <a:extLst>
              <a:ext uri="{FF2B5EF4-FFF2-40B4-BE49-F238E27FC236}">
                <a16:creationId xmlns:a16="http://schemas.microsoft.com/office/drawing/2014/main" id="{17B4F7DE-D8DC-4FEC-9523-3E34CDB21A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37270" y="157847"/>
            <a:ext cx="4906730" cy="3271153"/>
          </a:xfrm>
          <a:prstGeom prst="rect">
            <a:avLst/>
          </a:prstGeom>
        </p:spPr>
      </p:pic>
      <p:pic>
        <p:nvPicPr>
          <p:cNvPr id="6" name="Picture 5" descr="\\CSCBDC2003\Photographs and Logos\Community Programmes\2018 Summer community BBQ\CSCB_community_BBQ_006.jpg">
            <a:extLst>
              <a:ext uri="{FF2B5EF4-FFF2-40B4-BE49-F238E27FC236}">
                <a16:creationId xmlns:a16="http://schemas.microsoft.com/office/drawing/2014/main" id="{542A7E08-2023-4F3B-B249-42139FD99662}"/>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4355976" y="3602676"/>
            <a:ext cx="4788701" cy="3130314"/>
          </a:xfrm>
          <a:prstGeom prst="rect">
            <a:avLst/>
          </a:prstGeom>
          <a:noFill/>
          <a:ln>
            <a:noFill/>
          </a:ln>
        </p:spPr>
      </p:pic>
      <p:pic>
        <p:nvPicPr>
          <p:cNvPr id="7" name="Picture 6">
            <a:extLst>
              <a:ext uri="{FF2B5EF4-FFF2-40B4-BE49-F238E27FC236}">
                <a16:creationId xmlns:a16="http://schemas.microsoft.com/office/drawing/2014/main" id="{31785761-E01D-4ADB-91A2-835E6DB3272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012" y="4016546"/>
            <a:ext cx="3643269" cy="2802514"/>
          </a:xfrm>
          <a:prstGeom prst="rect">
            <a:avLst/>
          </a:prstGeom>
        </p:spPr>
      </p:pic>
    </p:spTree>
    <p:extLst>
      <p:ext uri="{BB962C8B-B14F-4D97-AF65-F5344CB8AC3E}">
        <p14:creationId xmlns:p14="http://schemas.microsoft.com/office/powerpoint/2010/main" val="3544959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A02F-CBEE-49FE-B875-D6F03A410FB9}"/>
              </a:ext>
            </a:extLst>
          </p:cNvPr>
          <p:cNvSpPr>
            <a:spLocks noGrp="1"/>
          </p:cNvSpPr>
          <p:nvPr>
            <p:ph type="title"/>
          </p:nvPr>
        </p:nvSpPr>
        <p:spPr/>
        <p:txBody>
          <a:bodyPr/>
          <a:lstStyle/>
          <a:p>
            <a:r>
              <a:rPr lang="en-GB" b="1" dirty="0"/>
              <a:t>Some reflections </a:t>
            </a:r>
          </a:p>
        </p:txBody>
      </p:sp>
      <p:sp>
        <p:nvSpPr>
          <p:cNvPr id="3" name="TextBox 2">
            <a:extLst>
              <a:ext uri="{FF2B5EF4-FFF2-40B4-BE49-F238E27FC236}">
                <a16:creationId xmlns:a16="http://schemas.microsoft.com/office/drawing/2014/main" id="{C21E1964-2F3E-4D7B-A028-0533F16BC7C3}"/>
              </a:ext>
            </a:extLst>
          </p:cNvPr>
          <p:cNvSpPr txBox="1"/>
          <p:nvPr/>
        </p:nvSpPr>
        <p:spPr>
          <a:xfrm>
            <a:off x="457200" y="1417638"/>
            <a:ext cx="8363272" cy="6555641"/>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2200" dirty="0">
                <a:solidFill>
                  <a:prstClr val="black"/>
                </a:solidFill>
              </a:rPr>
              <a:t>Owning the land means we cannot be displaced, and can leverage our assets to reinvest commercial revenues into community benefit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Arial" charset="0"/>
              <a:ea typeface="+mn-ea"/>
              <a:cs typeface="+mn-cs"/>
            </a:endParaRPr>
          </a:p>
          <a:p>
            <a:pPr marL="285750" indent="-285750">
              <a:buFont typeface="Arial" panose="020B0604020202020204" pitchFamily="34" charset="0"/>
              <a:buChar char="•"/>
            </a:pPr>
            <a:r>
              <a:rPr kumimoji="0" lang="en-GB" sz="2200" b="0" i="0" u="none" strike="noStrike" kern="1200" cap="none" spc="0" normalizeH="0" baseline="0" noProof="0" dirty="0">
                <a:ln>
                  <a:noFill/>
                </a:ln>
                <a:solidFill>
                  <a:prstClr val="black"/>
                </a:solidFill>
                <a:effectLst/>
                <a:uLnTx/>
                <a:uFillTx/>
                <a:latin typeface="Arial" charset="0"/>
                <a:ea typeface="+mn-ea"/>
                <a:cs typeface="+mn-cs"/>
              </a:rPr>
              <a:t>Co-op housing offers inbuilt protection against the</a:t>
            </a:r>
            <a:r>
              <a:rPr lang="en-GB" sz="2200" dirty="0">
                <a:solidFill>
                  <a:prstClr val="black"/>
                </a:solidFill>
              </a:rPr>
              <a:t> threat of right to buy </a:t>
            </a:r>
            <a:endParaRPr kumimoji="0" lang="en-GB" sz="22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sz="2200" dirty="0">
              <a:solidFill>
                <a:prstClr val="black"/>
              </a:solidFill>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charset="0"/>
                <a:ea typeface="+mn-ea"/>
                <a:cs typeface="+mn-cs"/>
              </a:rPr>
              <a:t>The environment for community led infrastructure (co-ops, housing associations, youth orgs etc) is getting more complex and more fragile every year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charset="0"/>
                <a:ea typeface="+mn-ea"/>
                <a:cs typeface="+mn-cs"/>
              </a:rPr>
              <a:t>Communities can “do it themselves” and do quality as well as anyone – just ask our tenant Harvey Nichols</a:t>
            </a:r>
            <a:r>
              <a:rPr lang="en-GB" sz="2200" dirty="0">
                <a:solidFill>
                  <a:prstClr val="black"/>
                </a:solidFill>
              </a:rPr>
              <a:t> </a:t>
            </a:r>
            <a:endParaRPr kumimoji="0" lang="en-GB" sz="22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sz="2200" dirty="0">
              <a:solidFill>
                <a:prstClr val="black"/>
              </a:solidFill>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charset="0"/>
                <a:ea typeface="+mn-ea"/>
                <a:cs typeface="+mn-cs"/>
              </a:rPr>
              <a:t>There is another way!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dirty="0">
              <a:solidFill>
                <a:prstClr val="black"/>
              </a:solidFill>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dirty="0">
              <a:solidFill>
                <a:prstClr val="black"/>
              </a:solidFill>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8171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Oxo &amp; GW befor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5363" name="TextBox 2"/>
          <p:cNvSpPr txBox="1">
            <a:spLocks noChangeArrowheads="1"/>
          </p:cNvSpPr>
          <p:nvPr/>
        </p:nvSpPr>
        <p:spPr bwMode="auto">
          <a:xfrm>
            <a:off x="6875463" y="6308725"/>
            <a:ext cx="1081087" cy="461963"/>
          </a:xfrm>
          <a:prstGeom prst="rect">
            <a:avLst/>
          </a:prstGeom>
          <a:noFill/>
          <a:ln w="9525">
            <a:noFill/>
            <a:miter lim="800000"/>
            <a:headEnd/>
            <a:tailEnd/>
          </a:ln>
        </p:spPr>
        <p:txBody>
          <a:bodyPr>
            <a:spAutoFit/>
          </a:bodyPr>
          <a:lstStyle/>
          <a:p>
            <a:r>
              <a:rPr lang="en-GB" sz="2400" b="1">
                <a:solidFill>
                  <a:srgbClr val="FFFF00"/>
                </a:solidFill>
              </a:rPr>
              <a:t>1984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GB"/>
          </a:p>
        </p:txBody>
      </p:sp>
      <p:pic>
        <p:nvPicPr>
          <p:cNvPr id="8195" name="Content Placeholder 3" descr="GREYCOAT.tif"/>
          <p:cNvPicPr>
            <a:picLocks noGrp="1" noChangeAspect="1"/>
          </p:cNvPicPr>
          <p:nvPr>
            <p:ph idx="1"/>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0" y="0"/>
            <a:ext cx="9144000" cy="6858000"/>
          </a:xfrm>
        </p:spPr>
      </p:pic>
      <p:sp>
        <p:nvSpPr>
          <p:cNvPr id="8196" name="TextBox 3"/>
          <p:cNvSpPr txBox="1">
            <a:spLocks noChangeArrowheads="1"/>
          </p:cNvSpPr>
          <p:nvPr/>
        </p:nvSpPr>
        <p:spPr bwMode="auto">
          <a:xfrm>
            <a:off x="8388350" y="5949950"/>
            <a:ext cx="863600" cy="460375"/>
          </a:xfrm>
          <a:prstGeom prst="rect">
            <a:avLst/>
          </a:prstGeom>
          <a:noFill/>
          <a:ln w="9525">
            <a:noFill/>
            <a:miter lim="800000"/>
            <a:headEnd/>
            <a:tailEnd/>
          </a:ln>
        </p:spPr>
        <p:txBody>
          <a:bodyPr>
            <a:spAutoFit/>
          </a:bodyPr>
          <a:lstStyle/>
          <a:p>
            <a:r>
              <a:rPr lang="en-GB" sz="2400" b="1" dirty="0">
                <a:solidFill>
                  <a:srgbClr val="FFFF00"/>
                </a:solidFill>
              </a:rPr>
              <a:t>1981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604250" y="765175"/>
            <a:ext cx="82550" cy="46038"/>
          </a:xfrm>
        </p:spPr>
        <p:txBody>
          <a:bodyPr/>
          <a:lstStyle/>
          <a:p>
            <a:pPr eaLnBrk="1" hangingPunct="1"/>
            <a:endParaRPr lang="en-GB"/>
          </a:p>
        </p:txBody>
      </p:sp>
      <p:pic>
        <p:nvPicPr>
          <p:cNvPr id="9219" name="Content Placeholder 3" descr="Campaign with Jenny Mosley as child bw.ti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500563" cy="6858000"/>
          </a:xfrm>
        </p:spPr>
      </p:pic>
      <p:pic>
        <p:nvPicPr>
          <p:cNvPr id="9220" name="Picture 4" descr="Archive campaign plackards.t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3438" y="0"/>
            <a:ext cx="4500562" cy="6858000"/>
          </a:xfrm>
          <a:prstGeom prst="rect">
            <a:avLst/>
          </a:prstGeom>
          <a:noFill/>
          <a:ln w="9525">
            <a:noFill/>
            <a:miter lim="800000"/>
            <a:headEnd/>
            <a:tailEnd/>
          </a:ln>
        </p:spPr>
      </p:pic>
      <p:sp>
        <p:nvSpPr>
          <p:cNvPr id="9221" name="TextBox 5"/>
          <p:cNvSpPr txBox="1">
            <a:spLocks noChangeArrowheads="1"/>
          </p:cNvSpPr>
          <p:nvPr/>
        </p:nvSpPr>
        <p:spPr bwMode="auto">
          <a:xfrm>
            <a:off x="971550" y="5805488"/>
            <a:ext cx="3168650" cy="461962"/>
          </a:xfrm>
          <a:prstGeom prst="rect">
            <a:avLst/>
          </a:prstGeom>
          <a:noFill/>
          <a:ln w="9525">
            <a:noFill/>
            <a:miter lim="800000"/>
            <a:headEnd/>
            <a:tailEnd/>
          </a:ln>
        </p:spPr>
        <p:txBody>
          <a:bodyPr>
            <a:spAutoFit/>
          </a:bodyPr>
          <a:lstStyle/>
          <a:p>
            <a:endParaRPr lang="en-GB" sz="2400" b="1">
              <a:solidFill>
                <a:srgbClr val="FFFF00"/>
              </a:solidFill>
            </a:endParaRPr>
          </a:p>
        </p:txBody>
      </p:sp>
      <p:sp>
        <p:nvSpPr>
          <p:cNvPr id="9222" name="TextBox 6"/>
          <p:cNvSpPr txBox="1">
            <a:spLocks noChangeArrowheads="1"/>
          </p:cNvSpPr>
          <p:nvPr/>
        </p:nvSpPr>
        <p:spPr bwMode="auto">
          <a:xfrm>
            <a:off x="900113" y="5661025"/>
            <a:ext cx="3392487" cy="461963"/>
          </a:xfrm>
          <a:prstGeom prst="rect">
            <a:avLst/>
          </a:prstGeom>
          <a:noFill/>
          <a:ln w="9525">
            <a:noFill/>
            <a:miter lim="800000"/>
            <a:headEnd/>
            <a:tailEnd/>
          </a:ln>
        </p:spPr>
        <p:txBody>
          <a:bodyPr>
            <a:spAutoFit/>
          </a:bodyPr>
          <a:lstStyle/>
          <a:p>
            <a:r>
              <a:rPr lang="en-GB" sz="2400" b="1" dirty="0">
                <a:solidFill>
                  <a:srgbClr val="FFFF00"/>
                </a:solidFill>
              </a:rPr>
              <a:t>The campaign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3FE9C-569C-659D-235B-EE79A7609501}"/>
              </a:ext>
            </a:extLst>
          </p:cNvPr>
          <p:cNvPicPr>
            <a:picLocks noChangeAspect="1"/>
          </p:cNvPicPr>
          <p:nvPr/>
        </p:nvPicPr>
        <p:blipFill>
          <a:blip r:embed="rId2"/>
          <a:stretch>
            <a:fillRect/>
          </a:stretch>
        </p:blipFill>
        <p:spPr>
          <a:xfrm>
            <a:off x="105528" y="0"/>
            <a:ext cx="8932943" cy="4680520"/>
          </a:xfrm>
          <a:prstGeom prst="rect">
            <a:avLst/>
          </a:prstGeom>
        </p:spPr>
      </p:pic>
      <p:pic>
        <p:nvPicPr>
          <p:cNvPr id="6" name="Picture 5">
            <a:extLst>
              <a:ext uri="{FF2B5EF4-FFF2-40B4-BE49-F238E27FC236}">
                <a16:creationId xmlns:a16="http://schemas.microsoft.com/office/drawing/2014/main" id="{2D79032D-3B01-280D-C632-9F271AF32814}"/>
              </a:ext>
            </a:extLst>
          </p:cNvPr>
          <p:cNvPicPr>
            <a:picLocks noChangeAspect="1"/>
          </p:cNvPicPr>
          <p:nvPr/>
        </p:nvPicPr>
        <p:blipFill>
          <a:blip r:embed="rId3"/>
          <a:stretch>
            <a:fillRect/>
          </a:stretch>
        </p:blipFill>
        <p:spPr>
          <a:xfrm>
            <a:off x="7164288" y="2681231"/>
            <a:ext cx="1496294" cy="4176769"/>
          </a:xfrm>
          <a:prstGeom prst="rect">
            <a:avLst/>
          </a:prstGeom>
        </p:spPr>
      </p:pic>
    </p:spTree>
    <p:extLst>
      <p:ext uri="{BB962C8B-B14F-4D97-AF65-F5344CB8AC3E}">
        <p14:creationId xmlns:p14="http://schemas.microsoft.com/office/powerpoint/2010/main" val="2641395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in Street - 27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Public Inquiry.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TextBox 2">
            <a:extLst>
              <a:ext uri="{FF2B5EF4-FFF2-40B4-BE49-F238E27FC236}">
                <a16:creationId xmlns:a16="http://schemas.microsoft.com/office/drawing/2014/main" id="{BDE3B83A-8C5F-4535-ACB7-D76ADE00D610}"/>
              </a:ext>
            </a:extLst>
          </p:cNvPr>
          <p:cNvSpPr txBox="1"/>
          <p:nvPr/>
        </p:nvSpPr>
        <p:spPr>
          <a:xfrm>
            <a:off x="-32781" y="10391"/>
            <a:ext cx="9176781" cy="830997"/>
          </a:xfrm>
          <a:prstGeom prst="rect">
            <a:avLst/>
          </a:prstGeom>
          <a:noFill/>
        </p:spPr>
        <p:txBody>
          <a:bodyPr wrap="square" rtlCol="0">
            <a:spAutoFit/>
          </a:bodyPr>
          <a:lstStyle/>
          <a:p>
            <a:pPr algn="ctr"/>
            <a:r>
              <a:rPr lang="en-GB" sz="2400" b="1" dirty="0">
                <a:solidFill>
                  <a:srgbClr val="FFFF00"/>
                </a:solidFill>
              </a:rPr>
              <a:t>1984: Coin Street Community Builders buys site after campaign &amp; two public inquiries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dd1bce-3e00-453c-9173-f570ec776463" xsi:nil="true"/>
    <lcf76f155ced4ddcb4097134ff3c332f xmlns="9fabcab1-da32-45ec-8478-4996bc9d4f5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25DDF0C921D648B16EB180785FD4E1" ma:contentTypeVersion="11" ma:contentTypeDescription="Create a new document." ma:contentTypeScope="" ma:versionID="e375075df6e5a507d19151d1d5d875dc">
  <xsd:schema xmlns:xsd="http://www.w3.org/2001/XMLSchema" xmlns:xs="http://www.w3.org/2001/XMLSchema" xmlns:p="http://schemas.microsoft.com/office/2006/metadata/properties" xmlns:ns2="9fabcab1-da32-45ec-8478-4996bc9d4f52" xmlns:ns3="94dd1bce-3e00-453c-9173-f570ec776463" targetNamespace="http://schemas.microsoft.com/office/2006/metadata/properties" ma:root="true" ma:fieldsID="8b4d770259341b1f34f7b09ad3583203" ns2:_="" ns3:_="">
    <xsd:import namespace="9fabcab1-da32-45ec-8478-4996bc9d4f52"/>
    <xsd:import namespace="94dd1bce-3e00-453c-9173-f570ec7764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bcab1-da32-45ec-8478-4996bc9d4f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655d606-abfc-4e8b-93e3-574ec9d2fc3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dd1bce-3e00-453c-9173-f570ec77646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1db3e07-15af-41e0-a058-0e9a1fa5b580}" ma:internalName="TaxCatchAll" ma:showField="CatchAllData" ma:web="94dd1bce-3e00-453c-9173-f570ec7764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B4C4D7-D682-4414-A293-9B7F9469DBB1}">
  <ds:schemaRefs>
    <ds:schemaRef ds:uri="http://schemas.microsoft.com/office/2006/metadata/properties"/>
    <ds:schemaRef ds:uri="http://schemas.microsoft.com/office/infopath/2007/PartnerControls"/>
    <ds:schemaRef ds:uri="94dd1bce-3e00-453c-9173-f570ec776463"/>
    <ds:schemaRef ds:uri="9fabcab1-da32-45ec-8478-4996bc9d4f52"/>
  </ds:schemaRefs>
</ds:datastoreItem>
</file>

<file path=customXml/itemProps2.xml><?xml version="1.0" encoding="utf-8"?>
<ds:datastoreItem xmlns:ds="http://schemas.openxmlformats.org/officeDocument/2006/customXml" ds:itemID="{24F99AE9-2073-4DCB-834B-FB7718DBADFB}">
  <ds:schemaRefs>
    <ds:schemaRef ds:uri="http://schemas.microsoft.com/sharepoint/v3/contenttype/forms"/>
  </ds:schemaRefs>
</ds:datastoreItem>
</file>

<file path=customXml/itemProps3.xml><?xml version="1.0" encoding="utf-8"?>
<ds:datastoreItem xmlns:ds="http://schemas.openxmlformats.org/officeDocument/2006/customXml" ds:itemID="{F546AB17-7594-44A9-AC79-E94963D6FF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abcab1-da32-45ec-8478-4996bc9d4f52"/>
    <ds:schemaRef ds:uri="94dd1bce-3e00-453c-9173-f570ec7764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5177</TotalTime>
  <Words>742</Words>
  <Application>Microsoft Office PowerPoint</Application>
  <PresentationFormat>On-screen Show (4:3)</PresentationFormat>
  <Paragraphs>90</Paragraphs>
  <Slides>36</Slides>
  <Notes>29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36</vt:i4>
      </vt:variant>
    </vt:vector>
  </HeadingPairs>
  <TitlesOfParts>
    <vt:vector size="40" baseType="lpstr">
      <vt:lpstr>Arial</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reflections </vt:lpstr>
    </vt:vector>
  </TitlesOfParts>
  <Company>Coin Street Community Builders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Iain Tuckett</dc:creator>
  <cp:lastModifiedBy>David Hopkins</cp:lastModifiedBy>
  <cp:revision>420</cp:revision>
  <cp:lastPrinted>2018-11-09T08:51:42Z</cp:lastPrinted>
  <dcterms:created xsi:type="dcterms:W3CDTF">2012-05-22T17:30:49Z</dcterms:created>
  <dcterms:modified xsi:type="dcterms:W3CDTF">2025-02-10T19:04:38Z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102400.000000000</vt:lpwstr>
  </property>
  <property fmtid="{D5CDD505-2E9C-101B-9397-08002B2CF9AE}" pid="3" name="ContentTypeId">
    <vt:lpwstr>0x010100B125DDF0C921D648B16EB180785FD4E1</vt:lpwstr>
  </property>
  <property fmtid="{D5CDD505-2E9C-101B-9397-08002B2CF9AE}" pid="4" name="MediaServiceImageTags">
    <vt:lpwstr/>
  </property>
</Properties>
</file>