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1"/>
  </p:notesMasterIdLst>
  <p:sldIdLst>
    <p:sldId id="262" r:id="rId2"/>
    <p:sldId id="298" r:id="rId3"/>
    <p:sldId id="308" r:id="rId4"/>
    <p:sldId id="301" r:id="rId5"/>
    <p:sldId id="266" r:id="rId6"/>
    <p:sldId id="312" r:id="rId7"/>
    <p:sldId id="315" r:id="rId8"/>
    <p:sldId id="311" r:id="rId9"/>
    <p:sldId id="30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3447" autoAdjust="0"/>
  </p:normalViewPr>
  <p:slideViewPr>
    <p:cSldViewPr snapToGrid="0">
      <p:cViewPr varScale="1">
        <p:scale>
          <a:sx n="59" d="100"/>
          <a:sy n="59" d="100"/>
        </p:scale>
        <p:origin x="9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per, Sharon" userId="4aae1315-1500-4f72-a09f-9a3b2700ec83" providerId="ADAL" clId="{6D025C74-9D6D-40F1-9582-48C620BCBB50}"/>
    <pc:docChg chg="undo custSel addSld delSld">
      <pc:chgData name="Cooper, Sharon" userId="4aae1315-1500-4f72-a09f-9a3b2700ec83" providerId="ADAL" clId="{6D025C74-9D6D-40F1-9582-48C620BCBB50}" dt="2025-02-11T10:09:49.161" v="13" actId="2696"/>
      <pc:docMkLst>
        <pc:docMk/>
      </pc:docMkLst>
      <pc:sldChg chg="del">
        <pc:chgData name="Cooper, Sharon" userId="4aae1315-1500-4f72-a09f-9a3b2700ec83" providerId="ADAL" clId="{6D025C74-9D6D-40F1-9582-48C620BCBB50}" dt="2025-02-11T10:08:31.148" v="3" actId="2696"/>
        <pc:sldMkLst>
          <pc:docMk/>
          <pc:sldMk cId="1069455324" sldId="261"/>
        </pc:sldMkLst>
      </pc:sldChg>
      <pc:sldChg chg="add del">
        <pc:chgData name="Cooper, Sharon" userId="4aae1315-1500-4f72-a09f-9a3b2700ec83" providerId="ADAL" clId="{6D025C74-9D6D-40F1-9582-48C620BCBB50}" dt="2025-02-11T10:09:21.346" v="10" actId="2696"/>
        <pc:sldMkLst>
          <pc:docMk/>
          <pc:sldMk cId="4033994014" sldId="266"/>
        </pc:sldMkLst>
      </pc:sldChg>
      <pc:sldChg chg="del">
        <pc:chgData name="Cooper, Sharon" userId="4aae1315-1500-4f72-a09f-9a3b2700ec83" providerId="ADAL" clId="{6D025C74-9D6D-40F1-9582-48C620BCBB50}" dt="2025-02-11T10:08:50.920" v="7" actId="2696"/>
        <pc:sldMkLst>
          <pc:docMk/>
          <pc:sldMk cId="3554781272" sldId="275"/>
        </pc:sldMkLst>
      </pc:sldChg>
      <pc:sldChg chg="del">
        <pc:chgData name="Cooper, Sharon" userId="4aae1315-1500-4f72-a09f-9a3b2700ec83" providerId="ADAL" clId="{6D025C74-9D6D-40F1-9582-48C620BCBB50}" dt="2025-02-11T10:09:11.706" v="8" actId="2696"/>
        <pc:sldMkLst>
          <pc:docMk/>
          <pc:sldMk cId="2007399012" sldId="281"/>
        </pc:sldMkLst>
      </pc:sldChg>
      <pc:sldChg chg="del">
        <pc:chgData name="Cooper, Sharon" userId="4aae1315-1500-4f72-a09f-9a3b2700ec83" providerId="ADAL" clId="{6D025C74-9D6D-40F1-9582-48C620BCBB50}" dt="2025-02-11T10:09:27.901" v="11" actId="2696"/>
        <pc:sldMkLst>
          <pc:docMk/>
          <pc:sldMk cId="524967362" sldId="287"/>
        </pc:sldMkLst>
      </pc:sldChg>
      <pc:sldChg chg="del">
        <pc:chgData name="Cooper, Sharon" userId="4aae1315-1500-4f72-a09f-9a3b2700ec83" providerId="ADAL" clId="{6D025C74-9D6D-40F1-9582-48C620BCBB50}" dt="2025-02-11T10:09:49.161" v="13" actId="2696"/>
        <pc:sldMkLst>
          <pc:docMk/>
          <pc:sldMk cId="1967711038" sldId="291"/>
        </pc:sldMkLst>
      </pc:sldChg>
      <pc:sldChg chg="del">
        <pc:chgData name="Cooper, Sharon" userId="4aae1315-1500-4f72-a09f-9a3b2700ec83" providerId="ADAL" clId="{6D025C74-9D6D-40F1-9582-48C620BCBB50}" dt="2025-02-11T10:08:39.482" v="5" actId="2696"/>
        <pc:sldMkLst>
          <pc:docMk/>
          <pc:sldMk cId="2479753884" sldId="299"/>
        </pc:sldMkLst>
      </pc:sldChg>
      <pc:sldChg chg="del">
        <pc:chgData name="Cooper, Sharon" userId="4aae1315-1500-4f72-a09f-9a3b2700ec83" providerId="ADAL" clId="{6D025C74-9D6D-40F1-9582-48C620BCBB50}" dt="2025-02-11T10:08:34.289" v="4" actId="2696"/>
        <pc:sldMkLst>
          <pc:docMk/>
          <pc:sldMk cId="3328582317" sldId="303"/>
        </pc:sldMkLst>
      </pc:sldChg>
      <pc:sldChg chg="del">
        <pc:chgData name="Cooper, Sharon" userId="4aae1315-1500-4f72-a09f-9a3b2700ec83" providerId="ADAL" clId="{6D025C74-9D6D-40F1-9582-48C620BCBB50}" dt="2025-02-11T10:08:45.313" v="6" actId="2696"/>
        <pc:sldMkLst>
          <pc:docMk/>
          <pc:sldMk cId="1173288466" sldId="305"/>
        </pc:sldMkLst>
      </pc:sldChg>
      <pc:sldChg chg="del">
        <pc:chgData name="Cooper, Sharon" userId="4aae1315-1500-4f72-a09f-9a3b2700ec83" providerId="ADAL" clId="{6D025C74-9D6D-40F1-9582-48C620BCBB50}" dt="2025-02-11T10:08:15.873" v="0" actId="2696"/>
        <pc:sldMkLst>
          <pc:docMk/>
          <pc:sldMk cId="2815001409" sldId="306"/>
        </pc:sldMkLst>
      </pc:sldChg>
      <pc:sldChg chg="del">
        <pc:chgData name="Cooper, Sharon" userId="4aae1315-1500-4f72-a09f-9a3b2700ec83" providerId="ADAL" clId="{6D025C74-9D6D-40F1-9582-48C620BCBB50}" dt="2025-02-11T10:08:24.046" v="1" actId="2696"/>
        <pc:sldMkLst>
          <pc:docMk/>
          <pc:sldMk cId="2775240516" sldId="307"/>
        </pc:sldMkLst>
      </pc:sldChg>
      <pc:sldChg chg="del">
        <pc:chgData name="Cooper, Sharon" userId="4aae1315-1500-4f72-a09f-9a3b2700ec83" providerId="ADAL" clId="{6D025C74-9D6D-40F1-9582-48C620BCBB50}" dt="2025-02-11T10:08:29.121" v="2" actId="2696"/>
        <pc:sldMkLst>
          <pc:docMk/>
          <pc:sldMk cId="3950984368" sldId="309"/>
        </pc:sldMkLst>
      </pc:sldChg>
      <pc:sldChg chg="del">
        <pc:chgData name="Cooper, Sharon" userId="4aae1315-1500-4f72-a09f-9a3b2700ec83" providerId="ADAL" clId="{6D025C74-9D6D-40F1-9582-48C620BCBB50}" dt="2025-02-11T10:09:43.139" v="12" actId="2696"/>
        <pc:sldMkLst>
          <pc:docMk/>
          <pc:sldMk cId="2969460659" sldId="31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F9BB7-68B4-4B3F-A113-1DCDBE0961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2D29E5-10ED-401A-A226-FBA05509F87A}">
      <dgm:prSet custT="1"/>
      <dgm:spPr/>
      <dgm:t>
        <a:bodyPr/>
        <a:lstStyle/>
        <a:p>
          <a:r>
            <a:rPr lang="en-US" sz="2000" b="0" i="0" baseline="0" dirty="0">
              <a:latin typeface="Arial" panose="020B0604020202020204" pitchFamily="34" charset="0"/>
              <a:cs typeface="Arial" panose="020B0604020202020204" pitchFamily="34" charset="0"/>
            </a:rPr>
            <a:t>Improve the journey from enquiry to initial home visit</a:t>
          </a:r>
          <a:endParaRPr lang="en-US" sz="2000" dirty="0">
            <a:latin typeface="Arial" panose="020B0604020202020204" pitchFamily="34" charset="0"/>
            <a:cs typeface="Arial" panose="020B0604020202020204" pitchFamily="34" charset="0"/>
          </a:endParaRPr>
        </a:p>
      </dgm:t>
    </dgm:pt>
    <dgm:pt modelId="{58B3AE04-5281-459D-9813-B3136294EC01}" type="parTrans" cxnId="{54CC8DC7-2092-4E31-B543-94C76AB9AE02}">
      <dgm:prSet/>
      <dgm:spPr/>
      <dgm:t>
        <a:bodyPr/>
        <a:lstStyle/>
        <a:p>
          <a:endParaRPr lang="en-US" sz="2000">
            <a:latin typeface="Arial" panose="020B0604020202020204" pitchFamily="34" charset="0"/>
            <a:cs typeface="Arial" panose="020B0604020202020204" pitchFamily="34" charset="0"/>
          </a:endParaRPr>
        </a:p>
      </dgm:t>
    </dgm:pt>
    <dgm:pt modelId="{2B4D15A1-860C-49AB-9CA0-BAB1DA40AC6F}" type="sibTrans" cxnId="{54CC8DC7-2092-4E31-B543-94C76AB9AE02}">
      <dgm:prSet/>
      <dgm:spPr/>
      <dgm:t>
        <a:bodyPr/>
        <a:lstStyle/>
        <a:p>
          <a:endParaRPr lang="en-US" sz="2000">
            <a:latin typeface="Arial" panose="020B0604020202020204" pitchFamily="34" charset="0"/>
            <a:cs typeface="Arial" panose="020B0604020202020204" pitchFamily="34" charset="0"/>
          </a:endParaRPr>
        </a:p>
      </dgm:t>
    </dgm:pt>
    <dgm:pt modelId="{06972345-2B84-4BD1-8069-299BC59B2B9F}">
      <dgm:prSet custT="1"/>
      <dgm:spPr/>
      <dgm:t>
        <a:bodyPr/>
        <a:lstStyle/>
        <a:p>
          <a:r>
            <a:rPr lang="en-US" sz="2000" b="0" i="0" baseline="0" dirty="0">
              <a:latin typeface="Arial" panose="020B0604020202020204" pitchFamily="34" charset="0"/>
              <a:cs typeface="Arial" panose="020B0604020202020204" pitchFamily="34" charset="0"/>
            </a:rPr>
            <a:t>Increasing consistency across Cheshire and Merseyside Fostering services</a:t>
          </a:r>
          <a:endParaRPr lang="en-US" sz="2000" dirty="0">
            <a:latin typeface="Arial" panose="020B0604020202020204" pitchFamily="34" charset="0"/>
            <a:cs typeface="Arial" panose="020B0604020202020204" pitchFamily="34" charset="0"/>
          </a:endParaRPr>
        </a:p>
      </dgm:t>
    </dgm:pt>
    <dgm:pt modelId="{BBA44A19-1E2C-447F-B2CF-7F48A1954ECD}" type="parTrans" cxnId="{1B46C510-B552-4EC0-864B-A8B9CA49B28F}">
      <dgm:prSet/>
      <dgm:spPr/>
      <dgm:t>
        <a:bodyPr/>
        <a:lstStyle/>
        <a:p>
          <a:endParaRPr lang="en-US" sz="2000">
            <a:latin typeface="Arial" panose="020B0604020202020204" pitchFamily="34" charset="0"/>
            <a:cs typeface="Arial" panose="020B0604020202020204" pitchFamily="34" charset="0"/>
          </a:endParaRPr>
        </a:p>
      </dgm:t>
    </dgm:pt>
    <dgm:pt modelId="{219F4A05-7C6E-4FEC-8E53-B4A5D36B11EF}" type="sibTrans" cxnId="{1B46C510-B552-4EC0-864B-A8B9CA49B28F}">
      <dgm:prSet/>
      <dgm:spPr/>
      <dgm:t>
        <a:bodyPr/>
        <a:lstStyle/>
        <a:p>
          <a:endParaRPr lang="en-US" sz="2000">
            <a:latin typeface="Arial" panose="020B0604020202020204" pitchFamily="34" charset="0"/>
            <a:cs typeface="Arial" panose="020B0604020202020204" pitchFamily="34" charset="0"/>
          </a:endParaRPr>
        </a:p>
      </dgm:t>
    </dgm:pt>
    <dgm:pt modelId="{48469144-C87C-4932-81FF-AC2B43600400}">
      <dgm:prSet custT="1"/>
      <dgm:spPr/>
      <dgm:t>
        <a:bodyPr/>
        <a:lstStyle/>
        <a:p>
          <a:r>
            <a:rPr lang="en-US" sz="2000" b="0" baseline="0" dirty="0">
              <a:latin typeface="Arial" panose="020B0604020202020204" pitchFamily="34" charset="0"/>
              <a:cs typeface="Arial" panose="020B0604020202020204" pitchFamily="34" charset="0"/>
            </a:rPr>
            <a:t>Growing a skilled, motivated and collaborative team</a:t>
          </a:r>
          <a:endParaRPr lang="en-US" sz="2000" dirty="0">
            <a:latin typeface="Arial" panose="020B0604020202020204" pitchFamily="34" charset="0"/>
            <a:cs typeface="Arial" panose="020B0604020202020204" pitchFamily="34" charset="0"/>
          </a:endParaRPr>
        </a:p>
      </dgm:t>
    </dgm:pt>
    <dgm:pt modelId="{CDFFE93D-CD1E-4726-895A-079BDD85A564}" type="parTrans" cxnId="{7AE6D33E-CF8B-4F42-8C16-371E68F5A031}">
      <dgm:prSet/>
      <dgm:spPr/>
      <dgm:t>
        <a:bodyPr/>
        <a:lstStyle/>
        <a:p>
          <a:endParaRPr lang="en-US" sz="2000">
            <a:latin typeface="Arial" panose="020B0604020202020204" pitchFamily="34" charset="0"/>
            <a:cs typeface="Arial" panose="020B0604020202020204" pitchFamily="34" charset="0"/>
          </a:endParaRPr>
        </a:p>
      </dgm:t>
    </dgm:pt>
    <dgm:pt modelId="{69B8CE7F-ECB0-4D58-B61B-03BEC5791A8B}" type="sibTrans" cxnId="{7AE6D33E-CF8B-4F42-8C16-371E68F5A031}">
      <dgm:prSet/>
      <dgm:spPr/>
      <dgm:t>
        <a:bodyPr/>
        <a:lstStyle/>
        <a:p>
          <a:endParaRPr lang="en-US" sz="2000">
            <a:latin typeface="Arial" panose="020B0604020202020204" pitchFamily="34" charset="0"/>
            <a:cs typeface="Arial" panose="020B0604020202020204" pitchFamily="34" charset="0"/>
          </a:endParaRPr>
        </a:p>
      </dgm:t>
    </dgm:pt>
    <dgm:pt modelId="{B3BC35DE-C25F-4F26-B220-1103E7811ED5}">
      <dgm:prSet custT="1"/>
      <dgm:spPr/>
      <dgm:t>
        <a:bodyPr/>
        <a:lstStyle/>
        <a:p>
          <a:r>
            <a:rPr lang="en-US" sz="2000" b="0" baseline="0" dirty="0">
              <a:latin typeface="Arial" panose="020B0604020202020204" pitchFamily="34" charset="0"/>
              <a:cs typeface="Arial" panose="020B0604020202020204" pitchFamily="34" charset="0"/>
            </a:rPr>
            <a:t>Developing and improving the Foster4 training offer</a:t>
          </a:r>
          <a:endParaRPr lang="en-US" sz="2000" dirty="0">
            <a:latin typeface="Arial" panose="020B0604020202020204" pitchFamily="34" charset="0"/>
            <a:cs typeface="Arial" panose="020B0604020202020204" pitchFamily="34" charset="0"/>
          </a:endParaRPr>
        </a:p>
      </dgm:t>
    </dgm:pt>
    <dgm:pt modelId="{76F30DA4-DA61-4B17-8DEB-E688B3AF1D40}" type="parTrans" cxnId="{77ED6DDA-EF62-4AB5-B679-CC03B4027A31}">
      <dgm:prSet/>
      <dgm:spPr/>
      <dgm:t>
        <a:bodyPr/>
        <a:lstStyle/>
        <a:p>
          <a:endParaRPr lang="en-US" sz="2000">
            <a:latin typeface="Arial" panose="020B0604020202020204" pitchFamily="34" charset="0"/>
            <a:cs typeface="Arial" panose="020B0604020202020204" pitchFamily="34" charset="0"/>
          </a:endParaRPr>
        </a:p>
      </dgm:t>
    </dgm:pt>
    <dgm:pt modelId="{7E64CC23-8613-4549-B5B3-82AB7AFED613}" type="sibTrans" cxnId="{77ED6DDA-EF62-4AB5-B679-CC03B4027A31}">
      <dgm:prSet/>
      <dgm:spPr/>
      <dgm:t>
        <a:bodyPr/>
        <a:lstStyle/>
        <a:p>
          <a:endParaRPr lang="en-US" sz="2000">
            <a:latin typeface="Arial" panose="020B0604020202020204" pitchFamily="34" charset="0"/>
            <a:cs typeface="Arial" panose="020B0604020202020204" pitchFamily="34" charset="0"/>
          </a:endParaRPr>
        </a:p>
      </dgm:t>
    </dgm:pt>
    <dgm:pt modelId="{9ECA466A-5271-45A6-A6BC-5B430B0F61C2}" type="pres">
      <dgm:prSet presAssocID="{EECF9BB7-68B4-4B3F-A113-1DCDBE0961C0}" presName="root" presStyleCnt="0">
        <dgm:presLayoutVars>
          <dgm:dir/>
          <dgm:resizeHandles val="exact"/>
        </dgm:presLayoutVars>
      </dgm:prSet>
      <dgm:spPr/>
    </dgm:pt>
    <dgm:pt modelId="{8403BB25-A73D-4A5C-A77E-0BF1A94DFE66}" type="pres">
      <dgm:prSet presAssocID="{BB2D29E5-10ED-401A-A226-FBA05509F87A}" presName="compNode" presStyleCnt="0"/>
      <dgm:spPr/>
    </dgm:pt>
    <dgm:pt modelId="{2C25C96C-198C-4E3F-9F64-984407877FBC}" type="pres">
      <dgm:prSet presAssocID="{BB2D29E5-10ED-401A-A226-FBA05509F87A}" presName="bgRect" presStyleLbl="bgShp" presStyleIdx="0" presStyleCnt="4"/>
      <dgm:spPr/>
    </dgm:pt>
    <dgm:pt modelId="{8F7D21B8-634D-4194-91FF-ED6905FB16A0}" type="pres">
      <dgm:prSet presAssocID="{BB2D29E5-10ED-401A-A226-FBA05509F8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3435B04E-DC18-47E5-9253-EEC956AECB92}" type="pres">
      <dgm:prSet presAssocID="{BB2D29E5-10ED-401A-A226-FBA05509F87A}" presName="spaceRect" presStyleCnt="0"/>
      <dgm:spPr/>
    </dgm:pt>
    <dgm:pt modelId="{55175119-1C60-4B27-8516-893A639D8175}" type="pres">
      <dgm:prSet presAssocID="{BB2D29E5-10ED-401A-A226-FBA05509F87A}" presName="parTx" presStyleLbl="revTx" presStyleIdx="0" presStyleCnt="4">
        <dgm:presLayoutVars>
          <dgm:chMax val="0"/>
          <dgm:chPref val="0"/>
        </dgm:presLayoutVars>
      </dgm:prSet>
      <dgm:spPr/>
    </dgm:pt>
    <dgm:pt modelId="{C04748DB-835A-42F3-8AF7-05CA46BA1AC0}" type="pres">
      <dgm:prSet presAssocID="{2B4D15A1-860C-49AB-9CA0-BAB1DA40AC6F}" presName="sibTrans" presStyleCnt="0"/>
      <dgm:spPr/>
    </dgm:pt>
    <dgm:pt modelId="{04989159-3B4D-4EA0-B54E-6F61133F13A7}" type="pres">
      <dgm:prSet presAssocID="{06972345-2B84-4BD1-8069-299BC59B2B9F}" presName="compNode" presStyleCnt="0"/>
      <dgm:spPr/>
    </dgm:pt>
    <dgm:pt modelId="{9374338A-FD84-4A9A-B2B7-E25BBA2A95B3}" type="pres">
      <dgm:prSet presAssocID="{06972345-2B84-4BD1-8069-299BC59B2B9F}" presName="bgRect" presStyleLbl="bgShp" presStyleIdx="1" presStyleCnt="4"/>
      <dgm:spPr/>
    </dgm:pt>
    <dgm:pt modelId="{A037966F-2CE5-4666-9F13-9F44670C8D68}" type="pres">
      <dgm:prSet presAssocID="{06972345-2B84-4BD1-8069-299BC59B2B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33DE713-CA70-4576-BD77-874D461A94BE}" type="pres">
      <dgm:prSet presAssocID="{06972345-2B84-4BD1-8069-299BC59B2B9F}" presName="spaceRect" presStyleCnt="0"/>
      <dgm:spPr/>
    </dgm:pt>
    <dgm:pt modelId="{A34F5A07-1153-4427-9C44-38DB0F27C359}" type="pres">
      <dgm:prSet presAssocID="{06972345-2B84-4BD1-8069-299BC59B2B9F}" presName="parTx" presStyleLbl="revTx" presStyleIdx="1" presStyleCnt="4">
        <dgm:presLayoutVars>
          <dgm:chMax val="0"/>
          <dgm:chPref val="0"/>
        </dgm:presLayoutVars>
      </dgm:prSet>
      <dgm:spPr/>
    </dgm:pt>
    <dgm:pt modelId="{51416B20-024A-4B0D-BEFF-8B7F9B5B8A92}" type="pres">
      <dgm:prSet presAssocID="{219F4A05-7C6E-4FEC-8E53-B4A5D36B11EF}" presName="sibTrans" presStyleCnt="0"/>
      <dgm:spPr/>
    </dgm:pt>
    <dgm:pt modelId="{E9D9DBF9-EF9D-4BA4-ADCA-8EC9EC2CDE41}" type="pres">
      <dgm:prSet presAssocID="{48469144-C87C-4932-81FF-AC2B43600400}" presName="compNode" presStyleCnt="0"/>
      <dgm:spPr/>
    </dgm:pt>
    <dgm:pt modelId="{9CC42230-7FC5-410D-AAE3-039B6A202767}" type="pres">
      <dgm:prSet presAssocID="{48469144-C87C-4932-81FF-AC2B43600400}" presName="bgRect" presStyleLbl="bgShp" presStyleIdx="2" presStyleCnt="4"/>
      <dgm:spPr/>
    </dgm:pt>
    <dgm:pt modelId="{52CF1E12-D52D-4BC0-98C6-7BDD35447BDE}" type="pres">
      <dgm:prSet presAssocID="{48469144-C87C-4932-81FF-AC2B436004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67EECD05-A41E-4CDF-A999-1BD1967A43C1}" type="pres">
      <dgm:prSet presAssocID="{48469144-C87C-4932-81FF-AC2B43600400}" presName="spaceRect" presStyleCnt="0"/>
      <dgm:spPr/>
    </dgm:pt>
    <dgm:pt modelId="{75F96645-D4AB-49C0-993D-18199B8DAE2D}" type="pres">
      <dgm:prSet presAssocID="{48469144-C87C-4932-81FF-AC2B43600400}" presName="parTx" presStyleLbl="revTx" presStyleIdx="2" presStyleCnt="4">
        <dgm:presLayoutVars>
          <dgm:chMax val="0"/>
          <dgm:chPref val="0"/>
        </dgm:presLayoutVars>
      </dgm:prSet>
      <dgm:spPr/>
    </dgm:pt>
    <dgm:pt modelId="{AABF766C-8D11-4624-994D-442FAF7F102B}" type="pres">
      <dgm:prSet presAssocID="{69B8CE7F-ECB0-4D58-B61B-03BEC5791A8B}" presName="sibTrans" presStyleCnt="0"/>
      <dgm:spPr/>
    </dgm:pt>
    <dgm:pt modelId="{89B74BF2-602D-443E-BA28-3F2ADBBB40FC}" type="pres">
      <dgm:prSet presAssocID="{B3BC35DE-C25F-4F26-B220-1103E7811ED5}" presName="compNode" presStyleCnt="0"/>
      <dgm:spPr/>
    </dgm:pt>
    <dgm:pt modelId="{42E14EBE-721B-40F5-94B2-343E2D61C38F}" type="pres">
      <dgm:prSet presAssocID="{B3BC35DE-C25F-4F26-B220-1103E7811ED5}" presName="bgRect" presStyleLbl="bgShp" presStyleIdx="3" presStyleCnt="4"/>
      <dgm:spPr/>
    </dgm:pt>
    <dgm:pt modelId="{F755A4C7-47C9-4B88-8260-888EBD94D0E8}" type="pres">
      <dgm:prSet presAssocID="{B3BC35DE-C25F-4F26-B220-1103E7811E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4C47475A-D1A3-45C1-9CC1-4D88620B16F2}" type="pres">
      <dgm:prSet presAssocID="{B3BC35DE-C25F-4F26-B220-1103E7811ED5}" presName="spaceRect" presStyleCnt="0"/>
      <dgm:spPr/>
    </dgm:pt>
    <dgm:pt modelId="{53372545-B032-4DAF-ABF4-86F1829836B8}" type="pres">
      <dgm:prSet presAssocID="{B3BC35DE-C25F-4F26-B220-1103E7811ED5}" presName="parTx" presStyleLbl="revTx" presStyleIdx="3" presStyleCnt="4">
        <dgm:presLayoutVars>
          <dgm:chMax val="0"/>
          <dgm:chPref val="0"/>
        </dgm:presLayoutVars>
      </dgm:prSet>
      <dgm:spPr/>
    </dgm:pt>
  </dgm:ptLst>
  <dgm:cxnLst>
    <dgm:cxn modelId="{A0DFF408-E9F3-47E0-BCF7-1221A8C11F05}" type="presOf" srcId="{B3BC35DE-C25F-4F26-B220-1103E7811ED5}" destId="{53372545-B032-4DAF-ABF4-86F1829836B8}" srcOrd="0" destOrd="0" presId="urn:microsoft.com/office/officeart/2018/2/layout/IconVerticalSolidList"/>
    <dgm:cxn modelId="{1B46C510-B552-4EC0-864B-A8B9CA49B28F}" srcId="{EECF9BB7-68B4-4B3F-A113-1DCDBE0961C0}" destId="{06972345-2B84-4BD1-8069-299BC59B2B9F}" srcOrd="1" destOrd="0" parTransId="{BBA44A19-1E2C-447F-B2CF-7F48A1954ECD}" sibTransId="{219F4A05-7C6E-4FEC-8E53-B4A5D36B11EF}"/>
    <dgm:cxn modelId="{32E84937-A331-40B2-9E28-FBB76A7E5C43}" type="presOf" srcId="{EECF9BB7-68B4-4B3F-A113-1DCDBE0961C0}" destId="{9ECA466A-5271-45A6-A6BC-5B430B0F61C2}" srcOrd="0" destOrd="0" presId="urn:microsoft.com/office/officeart/2018/2/layout/IconVerticalSolidList"/>
    <dgm:cxn modelId="{7AE6D33E-CF8B-4F42-8C16-371E68F5A031}" srcId="{EECF9BB7-68B4-4B3F-A113-1DCDBE0961C0}" destId="{48469144-C87C-4932-81FF-AC2B43600400}" srcOrd="2" destOrd="0" parTransId="{CDFFE93D-CD1E-4726-895A-079BDD85A564}" sibTransId="{69B8CE7F-ECB0-4D58-B61B-03BEC5791A8B}"/>
    <dgm:cxn modelId="{ED76245A-CBCD-466B-AC7F-192B3A143D45}" type="presOf" srcId="{06972345-2B84-4BD1-8069-299BC59B2B9F}" destId="{A34F5A07-1153-4427-9C44-38DB0F27C359}" srcOrd="0" destOrd="0" presId="urn:microsoft.com/office/officeart/2018/2/layout/IconVerticalSolidList"/>
    <dgm:cxn modelId="{9D629B97-F05C-4B2B-8DF7-E2E647FAB4C5}" type="presOf" srcId="{BB2D29E5-10ED-401A-A226-FBA05509F87A}" destId="{55175119-1C60-4B27-8516-893A639D8175}" srcOrd="0" destOrd="0" presId="urn:microsoft.com/office/officeart/2018/2/layout/IconVerticalSolidList"/>
    <dgm:cxn modelId="{1ECCCBBF-19BC-43AA-8BEA-8C8C74DEBD71}" type="presOf" srcId="{48469144-C87C-4932-81FF-AC2B43600400}" destId="{75F96645-D4AB-49C0-993D-18199B8DAE2D}" srcOrd="0" destOrd="0" presId="urn:microsoft.com/office/officeart/2018/2/layout/IconVerticalSolidList"/>
    <dgm:cxn modelId="{54CC8DC7-2092-4E31-B543-94C76AB9AE02}" srcId="{EECF9BB7-68B4-4B3F-A113-1DCDBE0961C0}" destId="{BB2D29E5-10ED-401A-A226-FBA05509F87A}" srcOrd="0" destOrd="0" parTransId="{58B3AE04-5281-459D-9813-B3136294EC01}" sibTransId="{2B4D15A1-860C-49AB-9CA0-BAB1DA40AC6F}"/>
    <dgm:cxn modelId="{77ED6DDA-EF62-4AB5-B679-CC03B4027A31}" srcId="{EECF9BB7-68B4-4B3F-A113-1DCDBE0961C0}" destId="{B3BC35DE-C25F-4F26-B220-1103E7811ED5}" srcOrd="3" destOrd="0" parTransId="{76F30DA4-DA61-4B17-8DEB-E688B3AF1D40}" sibTransId="{7E64CC23-8613-4549-B5B3-82AB7AFED613}"/>
    <dgm:cxn modelId="{D5FA6FD1-B91F-4AE8-834F-6AE2AB97C53D}" type="presParOf" srcId="{9ECA466A-5271-45A6-A6BC-5B430B0F61C2}" destId="{8403BB25-A73D-4A5C-A77E-0BF1A94DFE66}" srcOrd="0" destOrd="0" presId="urn:microsoft.com/office/officeart/2018/2/layout/IconVerticalSolidList"/>
    <dgm:cxn modelId="{56EE9C39-2623-4FBF-ABEF-004FB88CFE20}" type="presParOf" srcId="{8403BB25-A73D-4A5C-A77E-0BF1A94DFE66}" destId="{2C25C96C-198C-4E3F-9F64-984407877FBC}" srcOrd="0" destOrd="0" presId="urn:microsoft.com/office/officeart/2018/2/layout/IconVerticalSolidList"/>
    <dgm:cxn modelId="{82609674-55AC-4DC7-97E6-D9FB195C593A}" type="presParOf" srcId="{8403BB25-A73D-4A5C-A77E-0BF1A94DFE66}" destId="{8F7D21B8-634D-4194-91FF-ED6905FB16A0}" srcOrd="1" destOrd="0" presId="urn:microsoft.com/office/officeart/2018/2/layout/IconVerticalSolidList"/>
    <dgm:cxn modelId="{927656B2-47AC-4E88-AA87-09B2C42A1E76}" type="presParOf" srcId="{8403BB25-A73D-4A5C-A77E-0BF1A94DFE66}" destId="{3435B04E-DC18-47E5-9253-EEC956AECB92}" srcOrd="2" destOrd="0" presId="urn:microsoft.com/office/officeart/2018/2/layout/IconVerticalSolidList"/>
    <dgm:cxn modelId="{74192797-4769-454F-9D26-122FB02B5827}" type="presParOf" srcId="{8403BB25-A73D-4A5C-A77E-0BF1A94DFE66}" destId="{55175119-1C60-4B27-8516-893A639D8175}" srcOrd="3" destOrd="0" presId="urn:microsoft.com/office/officeart/2018/2/layout/IconVerticalSolidList"/>
    <dgm:cxn modelId="{C39894FF-4B31-4AA4-AD59-F8C387BF3757}" type="presParOf" srcId="{9ECA466A-5271-45A6-A6BC-5B430B0F61C2}" destId="{C04748DB-835A-42F3-8AF7-05CA46BA1AC0}" srcOrd="1" destOrd="0" presId="urn:microsoft.com/office/officeart/2018/2/layout/IconVerticalSolidList"/>
    <dgm:cxn modelId="{C1D414EC-CCA8-419A-AC35-B3DBAD8909B1}" type="presParOf" srcId="{9ECA466A-5271-45A6-A6BC-5B430B0F61C2}" destId="{04989159-3B4D-4EA0-B54E-6F61133F13A7}" srcOrd="2" destOrd="0" presId="urn:microsoft.com/office/officeart/2018/2/layout/IconVerticalSolidList"/>
    <dgm:cxn modelId="{F486ED1A-7471-417A-9263-83FB669241B5}" type="presParOf" srcId="{04989159-3B4D-4EA0-B54E-6F61133F13A7}" destId="{9374338A-FD84-4A9A-B2B7-E25BBA2A95B3}" srcOrd="0" destOrd="0" presId="urn:microsoft.com/office/officeart/2018/2/layout/IconVerticalSolidList"/>
    <dgm:cxn modelId="{71C45AE3-6BFD-48B9-B166-7E3E2A28FCD2}" type="presParOf" srcId="{04989159-3B4D-4EA0-B54E-6F61133F13A7}" destId="{A037966F-2CE5-4666-9F13-9F44670C8D68}" srcOrd="1" destOrd="0" presId="urn:microsoft.com/office/officeart/2018/2/layout/IconVerticalSolidList"/>
    <dgm:cxn modelId="{7FACA6C7-5DD1-4A2C-BE98-67C277A0E582}" type="presParOf" srcId="{04989159-3B4D-4EA0-B54E-6F61133F13A7}" destId="{E33DE713-CA70-4576-BD77-874D461A94BE}" srcOrd="2" destOrd="0" presId="urn:microsoft.com/office/officeart/2018/2/layout/IconVerticalSolidList"/>
    <dgm:cxn modelId="{88D29DC4-AA72-459B-9FEF-422FC18D5FA5}" type="presParOf" srcId="{04989159-3B4D-4EA0-B54E-6F61133F13A7}" destId="{A34F5A07-1153-4427-9C44-38DB0F27C359}" srcOrd="3" destOrd="0" presId="urn:microsoft.com/office/officeart/2018/2/layout/IconVerticalSolidList"/>
    <dgm:cxn modelId="{4B11FCE6-D892-4DFF-8BB7-C76D25D7BA23}" type="presParOf" srcId="{9ECA466A-5271-45A6-A6BC-5B430B0F61C2}" destId="{51416B20-024A-4B0D-BEFF-8B7F9B5B8A92}" srcOrd="3" destOrd="0" presId="urn:microsoft.com/office/officeart/2018/2/layout/IconVerticalSolidList"/>
    <dgm:cxn modelId="{E6A1E5E4-D950-4E0B-B62E-935EFA8C3382}" type="presParOf" srcId="{9ECA466A-5271-45A6-A6BC-5B430B0F61C2}" destId="{E9D9DBF9-EF9D-4BA4-ADCA-8EC9EC2CDE41}" srcOrd="4" destOrd="0" presId="urn:microsoft.com/office/officeart/2018/2/layout/IconVerticalSolidList"/>
    <dgm:cxn modelId="{5B26E18D-886A-487C-B0DF-43A156E9E78F}" type="presParOf" srcId="{E9D9DBF9-EF9D-4BA4-ADCA-8EC9EC2CDE41}" destId="{9CC42230-7FC5-410D-AAE3-039B6A202767}" srcOrd="0" destOrd="0" presId="urn:microsoft.com/office/officeart/2018/2/layout/IconVerticalSolidList"/>
    <dgm:cxn modelId="{ABEE9F65-98E8-4039-B935-9A31D10C0D0C}" type="presParOf" srcId="{E9D9DBF9-EF9D-4BA4-ADCA-8EC9EC2CDE41}" destId="{52CF1E12-D52D-4BC0-98C6-7BDD35447BDE}" srcOrd="1" destOrd="0" presId="urn:microsoft.com/office/officeart/2018/2/layout/IconVerticalSolidList"/>
    <dgm:cxn modelId="{62AEC5A9-FF48-476D-B01A-62E8337CEE0A}" type="presParOf" srcId="{E9D9DBF9-EF9D-4BA4-ADCA-8EC9EC2CDE41}" destId="{67EECD05-A41E-4CDF-A999-1BD1967A43C1}" srcOrd="2" destOrd="0" presId="urn:microsoft.com/office/officeart/2018/2/layout/IconVerticalSolidList"/>
    <dgm:cxn modelId="{78442024-3C62-425E-90C6-C1618726E371}" type="presParOf" srcId="{E9D9DBF9-EF9D-4BA4-ADCA-8EC9EC2CDE41}" destId="{75F96645-D4AB-49C0-993D-18199B8DAE2D}" srcOrd="3" destOrd="0" presId="urn:microsoft.com/office/officeart/2018/2/layout/IconVerticalSolidList"/>
    <dgm:cxn modelId="{DC847CBC-AD91-4AB9-828E-9FE7DD6C6575}" type="presParOf" srcId="{9ECA466A-5271-45A6-A6BC-5B430B0F61C2}" destId="{AABF766C-8D11-4624-994D-442FAF7F102B}" srcOrd="5" destOrd="0" presId="urn:microsoft.com/office/officeart/2018/2/layout/IconVerticalSolidList"/>
    <dgm:cxn modelId="{E78E8F2D-F9A2-47EA-A28F-224FF9816F00}" type="presParOf" srcId="{9ECA466A-5271-45A6-A6BC-5B430B0F61C2}" destId="{89B74BF2-602D-443E-BA28-3F2ADBBB40FC}" srcOrd="6" destOrd="0" presId="urn:microsoft.com/office/officeart/2018/2/layout/IconVerticalSolidList"/>
    <dgm:cxn modelId="{C9AA98FE-93B3-4E7E-B015-679A556B841C}" type="presParOf" srcId="{89B74BF2-602D-443E-BA28-3F2ADBBB40FC}" destId="{42E14EBE-721B-40F5-94B2-343E2D61C38F}" srcOrd="0" destOrd="0" presId="urn:microsoft.com/office/officeart/2018/2/layout/IconVerticalSolidList"/>
    <dgm:cxn modelId="{03DF6D17-B340-48DF-BE9F-6C7295155023}" type="presParOf" srcId="{89B74BF2-602D-443E-BA28-3F2ADBBB40FC}" destId="{F755A4C7-47C9-4B88-8260-888EBD94D0E8}" srcOrd="1" destOrd="0" presId="urn:microsoft.com/office/officeart/2018/2/layout/IconVerticalSolidList"/>
    <dgm:cxn modelId="{F66627AE-5ECA-40F8-AAB7-6862CC20A6F4}" type="presParOf" srcId="{89B74BF2-602D-443E-BA28-3F2ADBBB40FC}" destId="{4C47475A-D1A3-45C1-9CC1-4D88620B16F2}" srcOrd="2" destOrd="0" presId="urn:microsoft.com/office/officeart/2018/2/layout/IconVerticalSolidList"/>
    <dgm:cxn modelId="{8E288D8C-8FC6-4FDB-9888-3C24B4E56312}" type="presParOf" srcId="{89B74BF2-602D-443E-BA28-3F2ADBBB40FC}" destId="{53372545-B032-4DAF-ABF4-86F1829836B8}"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0F015-A3F2-47BB-8DE7-4AB779E3A7B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8C0596A-BF13-4217-AABF-26C354D42301}">
      <dgm:prSet custT="1"/>
      <dgm:spPr/>
      <dgm:t>
        <a:bodyPr/>
        <a:lstStyle/>
        <a:p>
          <a:endParaRPr lang="en-US" sz="3200" dirty="0">
            <a:latin typeface="Arial" panose="020B0604020202020204" pitchFamily="34" charset="0"/>
            <a:cs typeface="Arial" panose="020B0604020202020204" pitchFamily="34" charset="0"/>
          </a:endParaRPr>
        </a:p>
      </dgm:t>
    </dgm:pt>
    <dgm:pt modelId="{9527F6D2-381E-4DE3-A5AD-EE0A260E5205}" type="parTrans" cxnId="{D9DE820F-AC99-4667-AF6C-2EBFC2677DF1}">
      <dgm:prSet/>
      <dgm:spPr/>
      <dgm:t>
        <a:bodyPr/>
        <a:lstStyle/>
        <a:p>
          <a:endParaRPr lang="en-US">
            <a:latin typeface="Arial" panose="020B0604020202020204" pitchFamily="34" charset="0"/>
            <a:cs typeface="Arial" panose="020B0604020202020204" pitchFamily="34" charset="0"/>
          </a:endParaRPr>
        </a:p>
      </dgm:t>
    </dgm:pt>
    <dgm:pt modelId="{D0AEDBE3-16D7-442A-89EB-5F142FC2224F}" type="sibTrans" cxnId="{D9DE820F-AC99-4667-AF6C-2EBFC2677DF1}">
      <dgm:prSet/>
      <dgm:spPr/>
      <dgm:t>
        <a:bodyPr/>
        <a:lstStyle/>
        <a:p>
          <a:endParaRPr lang="en-US">
            <a:latin typeface="Arial" panose="020B0604020202020204" pitchFamily="34" charset="0"/>
            <a:cs typeface="Arial" panose="020B0604020202020204" pitchFamily="34" charset="0"/>
          </a:endParaRPr>
        </a:p>
      </dgm:t>
    </dgm:pt>
    <dgm:pt modelId="{2AEC1590-6BEB-4AE5-8FA2-1EC69D074088}">
      <dgm:prSet/>
      <dgm:spPr/>
      <dgm:t>
        <a:bodyPr/>
        <a:lstStyle/>
        <a:p>
          <a:r>
            <a:rPr lang="en-GB" dirty="0">
              <a:latin typeface="Arial" panose="020B0604020202020204" pitchFamily="34" charset="0"/>
              <a:cs typeface="Arial" panose="020B0604020202020204" pitchFamily="34" charset="0"/>
            </a:rPr>
            <a:t>Support Fostering Social Workers </a:t>
          </a:r>
          <a:endParaRPr lang="en-US" dirty="0">
            <a:latin typeface="Arial" panose="020B0604020202020204" pitchFamily="34" charset="0"/>
            <a:cs typeface="Arial" panose="020B0604020202020204" pitchFamily="34" charset="0"/>
          </a:endParaRPr>
        </a:p>
      </dgm:t>
    </dgm:pt>
    <dgm:pt modelId="{6549E836-EB6C-4EAE-BB49-B794F358F497}" type="parTrans" cxnId="{D03AF0D4-21DA-4BCA-867B-86130663C540}">
      <dgm:prSet/>
      <dgm:spPr/>
      <dgm:t>
        <a:bodyPr/>
        <a:lstStyle/>
        <a:p>
          <a:endParaRPr lang="en-US">
            <a:latin typeface="Arial" panose="020B0604020202020204" pitchFamily="34" charset="0"/>
            <a:cs typeface="Arial" panose="020B0604020202020204" pitchFamily="34" charset="0"/>
          </a:endParaRPr>
        </a:p>
      </dgm:t>
    </dgm:pt>
    <dgm:pt modelId="{E4897ABC-F58F-4A02-90CB-DB3DADB3367E}" type="sibTrans" cxnId="{D03AF0D4-21DA-4BCA-867B-86130663C540}">
      <dgm:prSet/>
      <dgm:spPr/>
      <dgm:t>
        <a:bodyPr/>
        <a:lstStyle/>
        <a:p>
          <a:endParaRPr lang="en-US">
            <a:latin typeface="Arial" panose="020B0604020202020204" pitchFamily="34" charset="0"/>
            <a:cs typeface="Arial" panose="020B0604020202020204" pitchFamily="34" charset="0"/>
          </a:endParaRPr>
        </a:p>
      </dgm:t>
    </dgm:pt>
    <dgm:pt modelId="{D62AF631-6581-4838-849E-C3E334CB278D}">
      <dgm:prSet/>
      <dgm:spPr/>
      <dgm:t>
        <a:bodyPr/>
        <a:lstStyle/>
        <a:p>
          <a:r>
            <a:rPr lang="en-GB" dirty="0">
              <a:latin typeface="Arial" panose="020B0604020202020204" pitchFamily="34" charset="0"/>
              <a:cs typeface="Arial" panose="020B0604020202020204" pitchFamily="34" charset="0"/>
            </a:rPr>
            <a:t>Deliver Therapeutic Care Training to existing carers </a:t>
          </a:r>
          <a:endParaRPr lang="en-US" dirty="0">
            <a:latin typeface="Arial" panose="020B0604020202020204" pitchFamily="34" charset="0"/>
            <a:cs typeface="Arial" panose="020B0604020202020204" pitchFamily="34" charset="0"/>
          </a:endParaRPr>
        </a:p>
      </dgm:t>
    </dgm:pt>
    <dgm:pt modelId="{54AEFE48-521B-402D-863A-91BC0E50A99F}" type="parTrans" cxnId="{96446DBA-A32D-4257-8F12-2E216F6A68BB}">
      <dgm:prSet/>
      <dgm:spPr/>
      <dgm:t>
        <a:bodyPr/>
        <a:lstStyle/>
        <a:p>
          <a:endParaRPr lang="en-US">
            <a:latin typeface="Arial" panose="020B0604020202020204" pitchFamily="34" charset="0"/>
            <a:cs typeface="Arial" panose="020B0604020202020204" pitchFamily="34" charset="0"/>
          </a:endParaRPr>
        </a:p>
      </dgm:t>
    </dgm:pt>
    <dgm:pt modelId="{A3B67991-016A-43DC-8846-C23AE86A403E}" type="sibTrans" cxnId="{96446DBA-A32D-4257-8F12-2E216F6A68BB}">
      <dgm:prSet/>
      <dgm:spPr/>
      <dgm:t>
        <a:bodyPr/>
        <a:lstStyle/>
        <a:p>
          <a:endParaRPr lang="en-US">
            <a:latin typeface="Arial" panose="020B0604020202020204" pitchFamily="34" charset="0"/>
            <a:cs typeface="Arial" panose="020B0604020202020204" pitchFamily="34" charset="0"/>
          </a:endParaRPr>
        </a:p>
      </dgm:t>
    </dgm:pt>
    <dgm:pt modelId="{44600EAD-7531-4729-9BA9-B8171015F3B0}">
      <dgm:prSet/>
      <dgm:spPr/>
      <dgm:t>
        <a:bodyPr/>
        <a:lstStyle/>
        <a:p>
          <a:r>
            <a:rPr lang="en-GB" dirty="0">
              <a:latin typeface="Arial" panose="020B0604020202020204" pitchFamily="34" charset="0"/>
              <a:cs typeface="Arial" panose="020B0604020202020204" pitchFamily="34" charset="0"/>
            </a:rPr>
            <a:t>Provide therapeutic support to Mockingbird constellations </a:t>
          </a:r>
          <a:endParaRPr lang="en-US" dirty="0">
            <a:latin typeface="Arial" panose="020B0604020202020204" pitchFamily="34" charset="0"/>
            <a:cs typeface="Arial" panose="020B0604020202020204" pitchFamily="34" charset="0"/>
          </a:endParaRPr>
        </a:p>
      </dgm:t>
    </dgm:pt>
    <dgm:pt modelId="{075A04C2-57C1-4445-9BA2-A9663BA753EB}" type="parTrans" cxnId="{53C296F0-C971-45E0-83B1-75AE35FA76F0}">
      <dgm:prSet/>
      <dgm:spPr/>
      <dgm:t>
        <a:bodyPr/>
        <a:lstStyle/>
        <a:p>
          <a:endParaRPr lang="en-US">
            <a:latin typeface="Arial" panose="020B0604020202020204" pitchFamily="34" charset="0"/>
            <a:cs typeface="Arial" panose="020B0604020202020204" pitchFamily="34" charset="0"/>
          </a:endParaRPr>
        </a:p>
      </dgm:t>
    </dgm:pt>
    <dgm:pt modelId="{70DB6B7D-F6A9-4CE6-8DAB-B16C29E1DB34}" type="sibTrans" cxnId="{53C296F0-C971-45E0-83B1-75AE35FA76F0}">
      <dgm:prSet/>
      <dgm:spPr/>
      <dgm:t>
        <a:bodyPr/>
        <a:lstStyle/>
        <a:p>
          <a:endParaRPr lang="en-US">
            <a:latin typeface="Arial" panose="020B0604020202020204" pitchFamily="34" charset="0"/>
            <a:cs typeface="Arial" panose="020B0604020202020204" pitchFamily="34" charset="0"/>
          </a:endParaRPr>
        </a:p>
      </dgm:t>
    </dgm:pt>
    <dgm:pt modelId="{3BEA52A8-5370-4167-BC6F-E5C63C179468}">
      <dgm:prSet/>
      <dgm:spPr/>
      <dgm:t>
        <a:bodyPr/>
        <a:lstStyle/>
        <a:p>
          <a:r>
            <a:rPr lang="en-GB" dirty="0">
              <a:latin typeface="Arial" panose="020B0604020202020204" pitchFamily="34" charset="0"/>
              <a:cs typeface="Arial" panose="020B0604020202020204" pitchFamily="34" charset="0"/>
            </a:rPr>
            <a:t>To improve retention of carers during assessment and in the initial first year of approval</a:t>
          </a:r>
          <a:endParaRPr lang="en-US" dirty="0">
            <a:latin typeface="Arial" panose="020B0604020202020204" pitchFamily="34" charset="0"/>
            <a:cs typeface="Arial" panose="020B0604020202020204" pitchFamily="34" charset="0"/>
          </a:endParaRPr>
        </a:p>
      </dgm:t>
    </dgm:pt>
    <dgm:pt modelId="{5633CC5E-399D-4A02-943E-8BBBC62CFD39}" type="sibTrans" cxnId="{098E6CD6-7D3E-4206-9777-AD5282FAEB5F}">
      <dgm:prSet/>
      <dgm:spPr/>
      <dgm:t>
        <a:bodyPr/>
        <a:lstStyle/>
        <a:p>
          <a:endParaRPr lang="en-US">
            <a:latin typeface="Arial" panose="020B0604020202020204" pitchFamily="34" charset="0"/>
            <a:cs typeface="Arial" panose="020B0604020202020204" pitchFamily="34" charset="0"/>
          </a:endParaRPr>
        </a:p>
      </dgm:t>
    </dgm:pt>
    <dgm:pt modelId="{CB115732-43C7-4DF6-8814-73CF0EE0F153}" type="parTrans" cxnId="{098E6CD6-7D3E-4206-9777-AD5282FAEB5F}">
      <dgm:prSet/>
      <dgm:spPr/>
      <dgm:t>
        <a:bodyPr/>
        <a:lstStyle/>
        <a:p>
          <a:endParaRPr lang="en-US">
            <a:latin typeface="Arial" panose="020B0604020202020204" pitchFamily="34" charset="0"/>
            <a:cs typeface="Arial" panose="020B0604020202020204" pitchFamily="34" charset="0"/>
          </a:endParaRPr>
        </a:p>
      </dgm:t>
    </dgm:pt>
    <dgm:pt modelId="{9BFC2520-6F54-4A09-9DB9-A12A45329BC1}" type="pres">
      <dgm:prSet presAssocID="{30F0F015-A3F2-47BB-8DE7-4AB779E3A7B3}" presName="vert0" presStyleCnt="0">
        <dgm:presLayoutVars>
          <dgm:dir/>
          <dgm:animOne val="branch"/>
          <dgm:animLvl val="lvl"/>
        </dgm:presLayoutVars>
      </dgm:prSet>
      <dgm:spPr/>
    </dgm:pt>
    <dgm:pt modelId="{3265FB41-E628-4782-A795-69F38C32880A}" type="pres">
      <dgm:prSet presAssocID="{98C0596A-BF13-4217-AABF-26C354D42301}" presName="thickLine" presStyleLbl="alignNode1" presStyleIdx="0" presStyleCnt="1"/>
      <dgm:spPr/>
    </dgm:pt>
    <dgm:pt modelId="{445523FE-8476-40C2-B45F-6DD73FAC1E83}" type="pres">
      <dgm:prSet presAssocID="{98C0596A-BF13-4217-AABF-26C354D42301}" presName="horz1" presStyleCnt="0"/>
      <dgm:spPr/>
    </dgm:pt>
    <dgm:pt modelId="{30D51A72-8E56-429A-9C6C-CA0553292940}" type="pres">
      <dgm:prSet presAssocID="{98C0596A-BF13-4217-AABF-26C354D42301}" presName="tx1" presStyleLbl="revTx" presStyleIdx="0" presStyleCnt="5" custFlipHor="1" custScaleX="13369"/>
      <dgm:spPr/>
    </dgm:pt>
    <dgm:pt modelId="{D03E41FD-6223-48AA-9BC5-0452B7962072}" type="pres">
      <dgm:prSet presAssocID="{98C0596A-BF13-4217-AABF-26C354D42301}" presName="vert1" presStyleCnt="0"/>
      <dgm:spPr/>
    </dgm:pt>
    <dgm:pt modelId="{F99A585C-BA67-41AF-997C-32F38864EC9D}" type="pres">
      <dgm:prSet presAssocID="{3BEA52A8-5370-4167-BC6F-E5C63C179468}" presName="vertSpace2a" presStyleCnt="0"/>
      <dgm:spPr/>
    </dgm:pt>
    <dgm:pt modelId="{4B1C27BB-4D09-4962-A5E2-3B47B5FF2902}" type="pres">
      <dgm:prSet presAssocID="{3BEA52A8-5370-4167-BC6F-E5C63C179468}" presName="horz2" presStyleCnt="0"/>
      <dgm:spPr/>
    </dgm:pt>
    <dgm:pt modelId="{AA5723DD-86BE-4AB8-AF3D-C83CEF456425}" type="pres">
      <dgm:prSet presAssocID="{3BEA52A8-5370-4167-BC6F-E5C63C179468}" presName="horzSpace2" presStyleCnt="0"/>
      <dgm:spPr/>
    </dgm:pt>
    <dgm:pt modelId="{C7B30C9A-B94B-4EC9-A482-16E7B164A68E}" type="pres">
      <dgm:prSet presAssocID="{3BEA52A8-5370-4167-BC6F-E5C63C179468}" presName="tx2" presStyleLbl="revTx" presStyleIdx="1" presStyleCnt="5"/>
      <dgm:spPr/>
    </dgm:pt>
    <dgm:pt modelId="{EB9BB49E-D964-4B15-9DF6-E9B816500C02}" type="pres">
      <dgm:prSet presAssocID="{3BEA52A8-5370-4167-BC6F-E5C63C179468}" presName="vert2" presStyleCnt="0"/>
      <dgm:spPr/>
    </dgm:pt>
    <dgm:pt modelId="{C85CA010-AE89-45BB-9518-9E00F8464207}" type="pres">
      <dgm:prSet presAssocID="{3BEA52A8-5370-4167-BC6F-E5C63C179468}" presName="thinLine2b" presStyleLbl="callout" presStyleIdx="0" presStyleCnt="4"/>
      <dgm:spPr/>
    </dgm:pt>
    <dgm:pt modelId="{4C97F92B-BD1D-4CD8-BDB7-0700FF7C11A3}" type="pres">
      <dgm:prSet presAssocID="{3BEA52A8-5370-4167-BC6F-E5C63C179468}" presName="vertSpace2b" presStyleCnt="0"/>
      <dgm:spPr/>
    </dgm:pt>
    <dgm:pt modelId="{EA91564E-7460-456C-89A2-67F73EB64BC2}" type="pres">
      <dgm:prSet presAssocID="{2AEC1590-6BEB-4AE5-8FA2-1EC69D074088}" presName="horz2" presStyleCnt="0"/>
      <dgm:spPr/>
    </dgm:pt>
    <dgm:pt modelId="{23CBF147-24D3-4988-AE17-53D6ABD5535B}" type="pres">
      <dgm:prSet presAssocID="{2AEC1590-6BEB-4AE5-8FA2-1EC69D074088}" presName="horzSpace2" presStyleCnt="0"/>
      <dgm:spPr/>
    </dgm:pt>
    <dgm:pt modelId="{5DC2B159-8F7F-4BBE-AF5C-23A5F29CE8F6}" type="pres">
      <dgm:prSet presAssocID="{2AEC1590-6BEB-4AE5-8FA2-1EC69D074088}" presName="tx2" presStyleLbl="revTx" presStyleIdx="2" presStyleCnt="5"/>
      <dgm:spPr/>
    </dgm:pt>
    <dgm:pt modelId="{E042A0CB-5AD0-4FB2-850F-42E6BDAD89F7}" type="pres">
      <dgm:prSet presAssocID="{2AEC1590-6BEB-4AE5-8FA2-1EC69D074088}" presName="vert2" presStyleCnt="0"/>
      <dgm:spPr/>
    </dgm:pt>
    <dgm:pt modelId="{202A7727-0C1D-493B-B123-DCE010F1D080}" type="pres">
      <dgm:prSet presAssocID="{2AEC1590-6BEB-4AE5-8FA2-1EC69D074088}" presName="thinLine2b" presStyleLbl="callout" presStyleIdx="1" presStyleCnt="4"/>
      <dgm:spPr/>
    </dgm:pt>
    <dgm:pt modelId="{5F2D2211-F7CC-456B-A998-3FFFBBFFC691}" type="pres">
      <dgm:prSet presAssocID="{2AEC1590-6BEB-4AE5-8FA2-1EC69D074088}" presName="vertSpace2b" presStyleCnt="0"/>
      <dgm:spPr/>
    </dgm:pt>
    <dgm:pt modelId="{16A3B781-E3E1-4979-86A4-1412916FB444}" type="pres">
      <dgm:prSet presAssocID="{D62AF631-6581-4838-849E-C3E334CB278D}" presName="horz2" presStyleCnt="0"/>
      <dgm:spPr/>
    </dgm:pt>
    <dgm:pt modelId="{B6A084C4-8CF6-40B1-B574-080E6C4FA5A0}" type="pres">
      <dgm:prSet presAssocID="{D62AF631-6581-4838-849E-C3E334CB278D}" presName="horzSpace2" presStyleCnt="0"/>
      <dgm:spPr/>
    </dgm:pt>
    <dgm:pt modelId="{FBF73E53-FAC4-4A03-8476-E9182BC9E213}" type="pres">
      <dgm:prSet presAssocID="{D62AF631-6581-4838-849E-C3E334CB278D}" presName="tx2" presStyleLbl="revTx" presStyleIdx="3" presStyleCnt="5"/>
      <dgm:spPr/>
    </dgm:pt>
    <dgm:pt modelId="{7964049D-E8A6-44E3-BE14-BDC07F71EDC9}" type="pres">
      <dgm:prSet presAssocID="{D62AF631-6581-4838-849E-C3E334CB278D}" presName="vert2" presStyleCnt="0"/>
      <dgm:spPr/>
    </dgm:pt>
    <dgm:pt modelId="{EC4110CE-DA26-40C1-BA35-C674961854C5}" type="pres">
      <dgm:prSet presAssocID="{D62AF631-6581-4838-849E-C3E334CB278D}" presName="thinLine2b" presStyleLbl="callout" presStyleIdx="2" presStyleCnt="4"/>
      <dgm:spPr/>
    </dgm:pt>
    <dgm:pt modelId="{A2D536F8-0A02-42EB-9B4A-A6D80F680D5C}" type="pres">
      <dgm:prSet presAssocID="{D62AF631-6581-4838-849E-C3E334CB278D}" presName="vertSpace2b" presStyleCnt="0"/>
      <dgm:spPr/>
    </dgm:pt>
    <dgm:pt modelId="{1D141151-1734-4651-97A8-F89D06CFB46E}" type="pres">
      <dgm:prSet presAssocID="{44600EAD-7531-4729-9BA9-B8171015F3B0}" presName="horz2" presStyleCnt="0"/>
      <dgm:spPr/>
    </dgm:pt>
    <dgm:pt modelId="{63542751-C1B4-4CF1-88F3-4A9B846FC92C}" type="pres">
      <dgm:prSet presAssocID="{44600EAD-7531-4729-9BA9-B8171015F3B0}" presName="horzSpace2" presStyleCnt="0"/>
      <dgm:spPr/>
    </dgm:pt>
    <dgm:pt modelId="{74624223-D2D0-41EC-9C12-74689E5E65D7}" type="pres">
      <dgm:prSet presAssocID="{44600EAD-7531-4729-9BA9-B8171015F3B0}" presName="tx2" presStyleLbl="revTx" presStyleIdx="4" presStyleCnt="5"/>
      <dgm:spPr/>
    </dgm:pt>
    <dgm:pt modelId="{84E74CBC-3D22-4AF7-A29C-6FCF80C1E1C4}" type="pres">
      <dgm:prSet presAssocID="{44600EAD-7531-4729-9BA9-B8171015F3B0}" presName="vert2" presStyleCnt="0"/>
      <dgm:spPr/>
    </dgm:pt>
    <dgm:pt modelId="{4E5A9899-AED7-4B51-99A4-69422213A444}" type="pres">
      <dgm:prSet presAssocID="{44600EAD-7531-4729-9BA9-B8171015F3B0}" presName="thinLine2b" presStyleLbl="callout" presStyleIdx="3" presStyleCnt="4"/>
      <dgm:spPr/>
    </dgm:pt>
    <dgm:pt modelId="{CC43A4EB-3DC4-4041-A05E-9E12BED0F33D}" type="pres">
      <dgm:prSet presAssocID="{44600EAD-7531-4729-9BA9-B8171015F3B0}" presName="vertSpace2b" presStyleCnt="0"/>
      <dgm:spPr/>
    </dgm:pt>
  </dgm:ptLst>
  <dgm:cxnLst>
    <dgm:cxn modelId="{D9DE820F-AC99-4667-AF6C-2EBFC2677DF1}" srcId="{30F0F015-A3F2-47BB-8DE7-4AB779E3A7B3}" destId="{98C0596A-BF13-4217-AABF-26C354D42301}" srcOrd="0" destOrd="0" parTransId="{9527F6D2-381E-4DE3-A5AD-EE0A260E5205}" sibTransId="{D0AEDBE3-16D7-442A-89EB-5F142FC2224F}"/>
    <dgm:cxn modelId="{E1790237-DA89-4B22-A9E9-247BB9EFFCBD}" type="presOf" srcId="{98C0596A-BF13-4217-AABF-26C354D42301}" destId="{30D51A72-8E56-429A-9C6C-CA0553292940}" srcOrd="0" destOrd="0" presId="urn:microsoft.com/office/officeart/2008/layout/LinedList"/>
    <dgm:cxn modelId="{C3C3695C-B220-479F-90FF-7F2E7A7544B7}" type="presOf" srcId="{2AEC1590-6BEB-4AE5-8FA2-1EC69D074088}" destId="{5DC2B159-8F7F-4BBE-AF5C-23A5F29CE8F6}" srcOrd="0" destOrd="0" presId="urn:microsoft.com/office/officeart/2008/layout/LinedList"/>
    <dgm:cxn modelId="{D2685554-003E-47BD-920B-4E901BE38E8C}" type="presOf" srcId="{3BEA52A8-5370-4167-BC6F-E5C63C179468}" destId="{C7B30C9A-B94B-4EC9-A482-16E7B164A68E}" srcOrd="0" destOrd="0" presId="urn:microsoft.com/office/officeart/2008/layout/LinedList"/>
    <dgm:cxn modelId="{204E0B88-E036-4D48-8609-C1E203A7F96F}" type="presOf" srcId="{D62AF631-6581-4838-849E-C3E334CB278D}" destId="{FBF73E53-FAC4-4A03-8476-E9182BC9E213}" srcOrd="0" destOrd="0" presId="urn:microsoft.com/office/officeart/2008/layout/LinedList"/>
    <dgm:cxn modelId="{C55F9DA7-3CDB-4AF5-A539-120E342ACA96}" type="presOf" srcId="{44600EAD-7531-4729-9BA9-B8171015F3B0}" destId="{74624223-D2D0-41EC-9C12-74689E5E65D7}" srcOrd="0" destOrd="0" presId="urn:microsoft.com/office/officeart/2008/layout/LinedList"/>
    <dgm:cxn modelId="{96446DBA-A32D-4257-8F12-2E216F6A68BB}" srcId="{98C0596A-BF13-4217-AABF-26C354D42301}" destId="{D62AF631-6581-4838-849E-C3E334CB278D}" srcOrd="2" destOrd="0" parTransId="{54AEFE48-521B-402D-863A-91BC0E50A99F}" sibTransId="{A3B67991-016A-43DC-8846-C23AE86A403E}"/>
    <dgm:cxn modelId="{D47E05C0-6606-41D3-BA01-4FDEA3EDEFD7}" type="presOf" srcId="{30F0F015-A3F2-47BB-8DE7-4AB779E3A7B3}" destId="{9BFC2520-6F54-4A09-9DB9-A12A45329BC1}" srcOrd="0" destOrd="0" presId="urn:microsoft.com/office/officeart/2008/layout/LinedList"/>
    <dgm:cxn modelId="{D03AF0D4-21DA-4BCA-867B-86130663C540}" srcId="{98C0596A-BF13-4217-AABF-26C354D42301}" destId="{2AEC1590-6BEB-4AE5-8FA2-1EC69D074088}" srcOrd="1" destOrd="0" parTransId="{6549E836-EB6C-4EAE-BB49-B794F358F497}" sibTransId="{E4897ABC-F58F-4A02-90CB-DB3DADB3367E}"/>
    <dgm:cxn modelId="{098E6CD6-7D3E-4206-9777-AD5282FAEB5F}" srcId="{98C0596A-BF13-4217-AABF-26C354D42301}" destId="{3BEA52A8-5370-4167-BC6F-E5C63C179468}" srcOrd="0" destOrd="0" parTransId="{CB115732-43C7-4DF6-8814-73CF0EE0F153}" sibTransId="{5633CC5E-399D-4A02-943E-8BBBC62CFD39}"/>
    <dgm:cxn modelId="{53C296F0-C971-45E0-83B1-75AE35FA76F0}" srcId="{98C0596A-BF13-4217-AABF-26C354D42301}" destId="{44600EAD-7531-4729-9BA9-B8171015F3B0}" srcOrd="3" destOrd="0" parTransId="{075A04C2-57C1-4445-9BA2-A9663BA753EB}" sibTransId="{70DB6B7D-F6A9-4CE6-8DAB-B16C29E1DB34}"/>
    <dgm:cxn modelId="{552CD4EF-34C8-4F65-8EC2-229AD0176C40}" type="presParOf" srcId="{9BFC2520-6F54-4A09-9DB9-A12A45329BC1}" destId="{3265FB41-E628-4782-A795-69F38C32880A}" srcOrd="0" destOrd="0" presId="urn:microsoft.com/office/officeart/2008/layout/LinedList"/>
    <dgm:cxn modelId="{8DD08CF0-6763-4A44-AB88-86BB43713349}" type="presParOf" srcId="{9BFC2520-6F54-4A09-9DB9-A12A45329BC1}" destId="{445523FE-8476-40C2-B45F-6DD73FAC1E83}" srcOrd="1" destOrd="0" presId="urn:microsoft.com/office/officeart/2008/layout/LinedList"/>
    <dgm:cxn modelId="{ABCA5CAA-B4ED-482E-8167-03785DA43BE0}" type="presParOf" srcId="{445523FE-8476-40C2-B45F-6DD73FAC1E83}" destId="{30D51A72-8E56-429A-9C6C-CA0553292940}" srcOrd="0" destOrd="0" presId="urn:microsoft.com/office/officeart/2008/layout/LinedList"/>
    <dgm:cxn modelId="{9A838E9D-22A8-409E-B7C2-590FB0B0569C}" type="presParOf" srcId="{445523FE-8476-40C2-B45F-6DD73FAC1E83}" destId="{D03E41FD-6223-48AA-9BC5-0452B7962072}" srcOrd="1" destOrd="0" presId="urn:microsoft.com/office/officeart/2008/layout/LinedList"/>
    <dgm:cxn modelId="{80571DA1-F6BD-4FDF-8ED8-11549F119017}" type="presParOf" srcId="{D03E41FD-6223-48AA-9BC5-0452B7962072}" destId="{F99A585C-BA67-41AF-997C-32F38864EC9D}" srcOrd="0" destOrd="0" presId="urn:microsoft.com/office/officeart/2008/layout/LinedList"/>
    <dgm:cxn modelId="{07FFDA96-8C9E-425B-8116-3B2140EFAB50}" type="presParOf" srcId="{D03E41FD-6223-48AA-9BC5-0452B7962072}" destId="{4B1C27BB-4D09-4962-A5E2-3B47B5FF2902}" srcOrd="1" destOrd="0" presId="urn:microsoft.com/office/officeart/2008/layout/LinedList"/>
    <dgm:cxn modelId="{B10EF679-2E72-49EA-9B9C-47ED8507E31A}" type="presParOf" srcId="{4B1C27BB-4D09-4962-A5E2-3B47B5FF2902}" destId="{AA5723DD-86BE-4AB8-AF3D-C83CEF456425}" srcOrd="0" destOrd="0" presId="urn:microsoft.com/office/officeart/2008/layout/LinedList"/>
    <dgm:cxn modelId="{E401C3D0-819C-4A83-B766-94743692F2C9}" type="presParOf" srcId="{4B1C27BB-4D09-4962-A5E2-3B47B5FF2902}" destId="{C7B30C9A-B94B-4EC9-A482-16E7B164A68E}" srcOrd="1" destOrd="0" presId="urn:microsoft.com/office/officeart/2008/layout/LinedList"/>
    <dgm:cxn modelId="{FEF36966-BC3C-4B51-AC9B-9E4DF269C306}" type="presParOf" srcId="{4B1C27BB-4D09-4962-A5E2-3B47B5FF2902}" destId="{EB9BB49E-D964-4B15-9DF6-E9B816500C02}" srcOrd="2" destOrd="0" presId="urn:microsoft.com/office/officeart/2008/layout/LinedList"/>
    <dgm:cxn modelId="{DF173727-BBA4-4C53-8011-01368DC1A9D0}" type="presParOf" srcId="{D03E41FD-6223-48AA-9BC5-0452B7962072}" destId="{C85CA010-AE89-45BB-9518-9E00F8464207}" srcOrd="2" destOrd="0" presId="urn:microsoft.com/office/officeart/2008/layout/LinedList"/>
    <dgm:cxn modelId="{DB4762A9-987D-4F51-9058-F06F16E2965B}" type="presParOf" srcId="{D03E41FD-6223-48AA-9BC5-0452B7962072}" destId="{4C97F92B-BD1D-4CD8-BDB7-0700FF7C11A3}" srcOrd="3" destOrd="0" presId="urn:microsoft.com/office/officeart/2008/layout/LinedList"/>
    <dgm:cxn modelId="{0C744C29-5673-4B3F-8C10-BBB7F1651289}" type="presParOf" srcId="{D03E41FD-6223-48AA-9BC5-0452B7962072}" destId="{EA91564E-7460-456C-89A2-67F73EB64BC2}" srcOrd="4" destOrd="0" presId="urn:microsoft.com/office/officeart/2008/layout/LinedList"/>
    <dgm:cxn modelId="{31724DDB-A4B6-42D6-9A69-96A1FB6AABD2}" type="presParOf" srcId="{EA91564E-7460-456C-89A2-67F73EB64BC2}" destId="{23CBF147-24D3-4988-AE17-53D6ABD5535B}" srcOrd="0" destOrd="0" presId="urn:microsoft.com/office/officeart/2008/layout/LinedList"/>
    <dgm:cxn modelId="{A08F947B-EF50-4348-9EA5-BC9878F1A93F}" type="presParOf" srcId="{EA91564E-7460-456C-89A2-67F73EB64BC2}" destId="{5DC2B159-8F7F-4BBE-AF5C-23A5F29CE8F6}" srcOrd="1" destOrd="0" presId="urn:microsoft.com/office/officeart/2008/layout/LinedList"/>
    <dgm:cxn modelId="{30809C2F-2916-4636-B533-6FE4D1E18A10}" type="presParOf" srcId="{EA91564E-7460-456C-89A2-67F73EB64BC2}" destId="{E042A0CB-5AD0-4FB2-850F-42E6BDAD89F7}" srcOrd="2" destOrd="0" presId="urn:microsoft.com/office/officeart/2008/layout/LinedList"/>
    <dgm:cxn modelId="{E24A5970-714C-4117-8E61-F70825968B27}" type="presParOf" srcId="{D03E41FD-6223-48AA-9BC5-0452B7962072}" destId="{202A7727-0C1D-493B-B123-DCE010F1D080}" srcOrd="5" destOrd="0" presId="urn:microsoft.com/office/officeart/2008/layout/LinedList"/>
    <dgm:cxn modelId="{9293D9E1-405A-4B68-BBCA-D61CDA05B137}" type="presParOf" srcId="{D03E41FD-6223-48AA-9BC5-0452B7962072}" destId="{5F2D2211-F7CC-456B-A998-3FFFBBFFC691}" srcOrd="6" destOrd="0" presId="urn:microsoft.com/office/officeart/2008/layout/LinedList"/>
    <dgm:cxn modelId="{55CA008F-B145-4863-BE23-74394F13AB19}" type="presParOf" srcId="{D03E41FD-6223-48AA-9BC5-0452B7962072}" destId="{16A3B781-E3E1-4979-86A4-1412916FB444}" srcOrd="7" destOrd="0" presId="urn:microsoft.com/office/officeart/2008/layout/LinedList"/>
    <dgm:cxn modelId="{04C73C77-4ABF-46F8-9A6A-E6E75C9533F4}" type="presParOf" srcId="{16A3B781-E3E1-4979-86A4-1412916FB444}" destId="{B6A084C4-8CF6-40B1-B574-080E6C4FA5A0}" srcOrd="0" destOrd="0" presId="urn:microsoft.com/office/officeart/2008/layout/LinedList"/>
    <dgm:cxn modelId="{423413A9-10D4-4E25-A2FC-5E0ECE346062}" type="presParOf" srcId="{16A3B781-E3E1-4979-86A4-1412916FB444}" destId="{FBF73E53-FAC4-4A03-8476-E9182BC9E213}" srcOrd="1" destOrd="0" presId="urn:microsoft.com/office/officeart/2008/layout/LinedList"/>
    <dgm:cxn modelId="{51DEF613-A5BD-44B6-8783-BCE8A83066F4}" type="presParOf" srcId="{16A3B781-E3E1-4979-86A4-1412916FB444}" destId="{7964049D-E8A6-44E3-BE14-BDC07F71EDC9}" srcOrd="2" destOrd="0" presId="urn:microsoft.com/office/officeart/2008/layout/LinedList"/>
    <dgm:cxn modelId="{80E2DFC0-CEEC-40D1-B61D-F31B4996FAD1}" type="presParOf" srcId="{D03E41FD-6223-48AA-9BC5-0452B7962072}" destId="{EC4110CE-DA26-40C1-BA35-C674961854C5}" srcOrd="8" destOrd="0" presId="urn:microsoft.com/office/officeart/2008/layout/LinedList"/>
    <dgm:cxn modelId="{745700F7-9ED3-4A33-B7D9-044D3752FD7D}" type="presParOf" srcId="{D03E41FD-6223-48AA-9BC5-0452B7962072}" destId="{A2D536F8-0A02-42EB-9B4A-A6D80F680D5C}" srcOrd="9" destOrd="0" presId="urn:microsoft.com/office/officeart/2008/layout/LinedList"/>
    <dgm:cxn modelId="{60C31C13-68E0-4F0F-ACED-2773C8BF7F5E}" type="presParOf" srcId="{D03E41FD-6223-48AA-9BC5-0452B7962072}" destId="{1D141151-1734-4651-97A8-F89D06CFB46E}" srcOrd="10" destOrd="0" presId="urn:microsoft.com/office/officeart/2008/layout/LinedList"/>
    <dgm:cxn modelId="{2EB4D6E1-9BB5-47F8-8F18-10EEFC5F4D82}" type="presParOf" srcId="{1D141151-1734-4651-97A8-F89D06CFB46E}" destId="{63542751-C1B4-4CF1-88F3-4A9B846FC92C}" srcOrd="0" destOrd="0" presId="urn:microsoft.com/office/officeart/2008/layout/LinedList"/>
    <dgm:cxn modelId="{BA75DB90-1E68-42BB-8278-84EB162C2F30}" type="presParOf" srcId="{1D141151-1734-4651-97A8-F89D06CFB46E}" destId="{74624223-D2D0-41EC-9C12-74689E5E65D7}" srcOrd="1" destOrd="0" presId="urn:microsoft.com/office/officeart/2008/layout/LinedList"/>
    <dgm:cxn modelId="{82B33B95-F3A5-4FA4-A1D4-2B8F9BE0AAEC}" type="presParOf" srcId="{1D141151-1734-4651-97A8-F89D06CFB46E}" destId="{84E74CBC-3D22-4AF7-A29C-6FCF80C1E1C4}" srcOrd="2" destOrd="0" presId="urn:microsoft.com/office/officeart/2008/layout/LinedList"/>
    <dgm:cxn modelId="{21B5404D-AC14-41BF-BC63-630E10D6AF59}" type="presParOf" srcId="{D03E41FD-6223-48AA-9BC5-0452B7962072}" destId="{4E5A9899-AED7-4B51-99A4-69422213A444}" srcOrd="11" destOrd="0" presId="urn:microsoft.com/office/officeart/2008/layout/LinedList"/>
    <dgm:cxn modelId="{89E03820-0ADB-43AF-83E6-72B2B15F8026}" type="presParOf" srcId="{D03E41FD-6223-48AA-9BC5-0452B7962072}" destId="{CC43A4EB-3DC4-4041-A05E-9E12BED0F33D}"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5C96C-198C-4E3F-9F64-984407877FBC}">
      <dsp:nvSpPr>
        <dsp:cNvPr id="0" name=""/>
        <dsp:cNvSpPr/>
      </dsp:nvSpPr>
      <dsp:spPr>
        <a:xfrm>
          <a:off x="0" y="2037"/>
          <a:ext cx="5939667" cy="1032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D21B8-634D-4194-91FF-ED6905FB16A0}">
      <dsp:nvSpPr>
        <dsp:cNvPr id="0" name=""/>
        <dsp:cNvSpPr/>
      </dsp:nvSpPr>
      <dsp:spPr>
        <a:xfrm>
          <a:off x="312319" y="234340"/>
          <a:ext cx="567853" cy="567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75119-1C60-4B27-8516-893A639D8175}">
      <dsp:nvSpPr>
        <dsp:cNvPr id="0" name=""/>
        <dsp:cNvSpPr/>
      </dsp:nvSpPr>
      <dsp:spPr>
        <a:xfrm>
          <a:off x="1192492" y="2037"/>
          <a:ext cx="4747174" cy="10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9" tIns="109269" rIns="109269" bIns="109269"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Arial" panose="020B0604020202020204" pitchFamily="34" charset="0"/>
              <a:cs typeface="Arial" panose="020B0604020202020204" pitchFamily="34" charset="0"/>
            </a:rPr>
            <a:t>Improve the journey from enquiry to initial home visit</a:t>
          </a:r>
          <a:endParaRPr lang="en-US" sz="2000" kern="1200" dirty="0">
            <a:latin typeface="Arial" panose="020B0604020202020204" pitchFamily="34" charset="0"/>
            <a:cs typeface="Arial" panose="020B0604020202020204" pitchFamily="34" charset="0"/>
          </a:endParaRPr>
        </a:p>
      </dsp:txBody>
      <dsp:txXfrm>
        <a:off x="1192492" y="2037"/>
        <a:ext cx="4747174" cy="1032460"/>
      </dsp:txXfrm>
    </dsp:sp>
    <dsp:sp modelId="{9374338A-FD84-4A9A-B2B7-E25BBA2A95B3}">
      <dsp:nvSpPr>
        <dsp:cNvPr id="0" name=""/>
        <dsp:cNvSpPr/>
      </dsp:nvSpPr>
      <dsp:spPr>
        <a:xfrm>
          <a:off x="0" y="1292613"/>
          <a:ext cx="5939667" cy="1032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7966F-2CE5-4666-9F13-9F44670C8D68}">
      <dsp:nvSpPr>
        <dsp:cNvPr id="0" name=""/>
        <dsp:cNvSpPr/>
      </dsp:nvSpPr>
      <dsp:spPr>
        <a:xfrm>
          <a:off x="312319" y="1524916"/>
          <a:ext cx="567853" cy="567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F5A07-1153-4427-9C44-38DB0F27C359}">
      <dsp:nvSpPr>
        <dsp:cNvPr id="0" name=""/>
        <dsp:cNvSpPr/>
      </dsp:nvSpPr>
      <dsp:spPr>
        <a:xfrm>
          <a:off x="1192492" y="1292613"/>
          <a:ext cx="4747174" cy="10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9" tIns="109269" rIns="109269" bIns="109269"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latin typeface="Arial" panose="020B0604020202020204" pitchFamily="34" charset="0"/>
              <a:cs typeface="Arial" panose="020B0604020202020204" pitchFamily="34" charset="0"/>
            </a:rPr>
            <a:t>Increasing consistency across Cheshire and Merseyside Fostering services</a:t>
          </a:r>
          <a:endParaRPr lang="en-US" sz="2000" kern="1200" dirty="0">
            <a:latin typeface="Arial" panose="020B0604020202020204" pitchFamily="34" charset="0"/>
            <a:cs typeface="Arial" panose="020B0604020202020204" pitchFamily="34" charset="0"/>
          </a:endParaRPr>
        </a:p>
      </dsp:txBody>
      <dsp:txXfrm>
        <a:off x="1192492" y="1292613"/>
        <a:ext cx="4747174" cy="1032460"/>
      </dsp:txXfrm>
    </dsp:sp>
    <dsp:sp modelId="{9CC42230-7FC5-410D-AAE3-039B6A202767}">
      <dsp:nvSpPr>
        <dsp:cNvPr id="0" name=""/>
        <dsp:cNvSpPr/>
      </dsp:nvSpPr>
      <dsp:spPr>
        <a:xfrm>
          <a:off x="0" y="2583189"/>
          <a:ext cx="5939667" cy="1032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F1E12-D52D-4BC0-98C6-7BDD35447BDE}">
      <dsp:nvSpPr>
        <dsp:cNvPr id="0" name=""/>
        <dsp:cNvSpPr/>
      </dsp:nvSpPr>
      <dsp:spPr>
        <a:xfrm>
          <a:off x="312319" y="2815492"/>
          <a:ext cx="567853" cy="567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96645-D4AB-49C0-993D-18199B8DAE2D}">
      <dsp:nvSpPr>
        <dsp:cNvPr id="0" name=""/>
        <dsp:cNvSpPr/>
      </dsp:nvSpPr>
      <dsp:spPr>
        <a:xfrm>
          <a:off x="1192492" y="2583189"/>
          <a:ext cx="4747174" cy="10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9" tIns="109269" rIns="109269" bIns="109269" numCol="1" spcCol="1270" anchor="ctr" anchorCtr="0">
          <a:noAutofit/>
        </a:bodyPr>
        <a:lstStyle/>
        <a:p>
          <a:pPr marL="0" lvl="0" indent="0" algn="l" defTabSz="889000">
            <a:lnSpc>
              <a:spcPct val="90000"/>
            </a:lnSpc>
            <a:spcBef>
              <a:spcPct val="0"/>
            </a:spcBef>
            <a:spcAft>
              <a:spcPct val="35000"/>
            </a:spcAft>
            <a:buNone/>
          </a:pPr>
          <a:r>
            <a:rPr lang="en-US" sz="2000" b="0" kern="1200" baseline="0" dirty="0">
              <a:latin typeface="Arial" panose="020B0604020202020204" pitchFamily="34" charset="0"/>
              <a:cs typeface="Arial" panose="020B0604020202020204" pitchFamily="34" charset="0"/>
            </a:rPr>
            <a:t>Growing a skilled, motivated and collaborative team</a:t>
          </a:r>
          <a:endParaRPr lang="en-US" sz="2000" kern="1200" dirty="0">
            <a:latin typeface="Arial" panose="020B0604020202020204" pitchFamily="34" charset="0"/>
            <a:cs typeface="Arial" panose="020B0604020202020204" pitchFamily="34" charset="0"/>
          </a:endParaRPr>
        </a:p>
      </dsp:txBody>
      <dsp:txXfrm>
        <a:off x="1192492" y="2583189"/>
        <a:ext cx="4747174" cy="1032460"/>
      </dsp:txXfrm>
    </dsp:sp>
    <dsp:sp modelId="{42E14EBE-721B-40F5-94B2-343E2D61C38F}">
      <dsp:nvSpPr>
        <dsp:cNvPr id="0" name=""/>
        <dsp:cNvSpPr/>
      </dsp:nvSpPr>
      <dsp:spPr>
        <a:xfrm>
          <a:off x="0" y="3873765"/>
          <a:ext cx="5939667" cy="1032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5A4C7-47C9-4B88-8260-888EBD94D0E8}">
      <dsp:nvSpPr>
        <dsp:cNvPr id="0" name=""/>
        <dsp:cNvSpPr/>
      </dsp:nvSpPr>
      <dsp:spPr>
        <a:xfrm>
          <a:off x="312319" y="4106068"/>
          <a:ext cx="567853" cy="5678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372545-B032-4DAF-ABF4-86F1829836B8}">
      <dsp:nvSpPr>
        <dsp:cNvPr id="0" name=""/>
        <dsp:cNvSpPr/>
      </dsp:nvSpPr>
      <dsp:spPr>
        <a:xfrm>
          <a:off x="1192492" y="3873765"/>
          <a:ext cx="4747174" cy="103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269" tIns="109269" rIns="109269" bIns="109269" numCol="1" spcCol="1270" anchor="ctr" anchorCtr="0">
          <a:noAutofit/>
        </a:bodyPr>
        <a:lstStyle/>
        <a:p>
          <a:pPr marL="0" lvl="0" indent="0" algn="l" defTabSz="889000">
            <a:lnSpc>
              <a:spcPct val="90000"/>
            </a:lnSpc>
            <a:spcBef>
              <a:spcPct val="0"/>
            </a:spcBef>
            <a:spcAft>
              <a:spcPct val="35000"/>
            </a:spcAft>
            <a:buNone/>
          </a:pPr>
          <a:r>
            <a:rPr lang="en-US" sz="2000" b="0" kern="1200" baseline="0" dirty="0">
              <a:latin typeface="Arial" panose="020B0604020202020204" pitchFamily="34" charset="0"/>
              <a:cs typeface="Arial" panose="020B0604020202020204" pitchFamily="34" charset="0"/>
            </a:rPr>
            <a:t>Developing and improving the Foster4 training offer</a:t>
          </a:r>
          <a:endParaRPr lang="en-US" sz="2000" kern="1200" dirty="0">
            <a:latin typeface="Arial" panose="020B0604020202020204" pitchFamily="34" charset="0"/>
            <a:cs typeface="Arial" panose="020B0604020202020204" pitchFamily="34" charset="0"/>
          </a:endParaRPr>
        </a:p>
      </dsp:txBody>
      <dsp:txXfrm>
        <a:off x="1192492" y="3873765"/>
        <a:ext cx="4747174" cy="1032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5FB41-E628-4782-A795-69F38C32880A}">
      <dsp:nvSpPr>
        <dsp:cNvPr id="0" name=""/>
        <dsp:cNvSpPr/>
      </dsp:nvSpPr>
      <dsp:spPr>
        <a:xfrm>
          <a:off x="0" y="0"/>
          <a:ext cx="58808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51A72-8E56-429A-9C6C-CA0553292940}">
      <dsp:nvSpPr>
        <dsp:cNvPr id="0" name=""/>
        <dsp:cNvSpPr/>
      </dsp:nvSpPr>
      <dsp:spPr>
        <a:xfrm flipH="1">
          <a:off x="0" y="0"/>
          <a:ext cx="157241" cy="499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endParaRPr lang="en-US" sz="3200" kern="1200" dirty="0">
            <a:latin typeface="Arial" panose="020B0604020202020204" pitchFamily="34" charset="0"/>
            <a:cs typeface="Arial" panose="020B0604020202020204" pitchFamily="34" charset="0"/>
          </a:endParaRPr>
        </a:p>
      </dsp:txBody>
      <dsp:txXfrm>
        <a:off x="0" y="0"/>
        <a:ext cx="157241" cy="4994518"/>
      </dsp:txXfrm>
    </dsp:sp>
    <dsp:sp modelId="{C7B30C9A-B94B-4EC9-A482-16E7B164A68E}">
      <dsp:nvSpPr>
        <dsp:cNvPr id="0" name=""/>
        <dsp:cNvSpPr/>
      </dsp:nvSpPr>
      <dsp:spPr>
        <a:xfrm>
          <a:off x="245453" y="58712"/>
          <a:ext cx="4616441" cy="117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To improve retention of carers during assessment and in the initial first year of approval</a:t>
          </a:r>
          <a:endParaRPr lang="en-US" sz="2400" kern="1200" dirty="0">
            <a:latin typeface="Arial" panose="020B0604020202020204" pitchFamily="34" charset="0"/>
            <a:cs typeface="Arial" panose="020B0604020202020204" pitchFamily="34" charset="0"/>
          </a:endParaRPr>
        </a:p>
      </dsp:txBody>
      <dsp:txXfrm>
        <a:off x="245453" y="58712"/>
        <a:ext cx="4616441" cy="1174248"/>
      </dsp:txXfrm>
    </dsp:sp>
    <dsp:sp modelId="{C85CA010-AE89-45BB-9518-9E00F8464207}">
      <dsp:nvSpPr>
        <dsp:cNvPr id="0" name=""/>
        <dsp:cNvSpPr/>
      </dsp:nvSpPr>
      <dsp:spPr>
        <a:xfrm>
          <a:off x="157241" y="1232960"/>
          <a:ext cx="47046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C2B159-8F7F-4BBE-AF5C-23A5F29CE8F6}">
      <dsp:nvSpPr>
        <dsp:cNvPr id="0" name=""/>
        <dsp:cNvSpPr/>
      </dsp:nvSpPr>
      <dsp:spPr>
        <a:xfrm>
          <a:off x="245453" y="1291673"/>
          <a:ext cx="4616441" cy="117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Support Fostering Social Workers </a:t>
          </a:r>
          <a:endParaRPr lang="en-US" sz="2400" kern="1200" dirty="0">
            <a:latin typeface="Arial" panose="020B0604020202020204" pitchFamily="34" charset="0"/>
            <a:cs typeface="Arial" panose="020B0604020202020204" pitchFamily="34" charset="0"/>
          </a:endParaRPr>
        </a:p>
      </dsp:txBody>
      <dsp:txXfrm>
        <a:off x="245453" y="1291673"/>
        <a:ext cx="4616441" cy="1174248"/>
      </dsp:txXfrm>
    </dsp:sp>
    <dsp:sp modelId="{202A7727-0C1D-493B-B123-DCE010F1D080}">
      <dsp:nvSpPr>
        <dsp:cNvPr id="0" name=""/>
        <dsp:cNvSpPr/>
      </dsp:nvSpPr>
      <dsp:spPr>
        <a:xfrm>
          <a:off x="157241" y="2465921"/>
          <a:ext cx="47046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F73E53-FAC4-4A03-8476-E9182BC9E213}">
      <dsp:nvSpPr>
        <dsp:cNvPr id="0" name=""/>
        <dsp:cNvSpPr/>
      </dsp:nvSpPr>
      <dsp:spPr>
        <a:xfrm>
          <a:off x="245453" y="2524633"/>
          <a:ext cx="4616441" cy="117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Deliver Therapeutic Care Training to existing carers </a:t>
          </a:r>
          <a:endParaRPr lang="en-US" sz="2400" kern="1200" dirty="0">
            <a:latin typeface="Arial" panose="020B0604020202020204" pitchFamily="34" charset="0"/>
            <a:cs typeface="Arial" panose="020B0604020202020204" pitchFamily="34" charset="0"/>
          </a:endParaRPr>
        </a:p>
      </dsp:txBody>
      <dsp:txXfrm>
        <a:off x="245453" y="2524633"/>
        <a:ext cx="4616441" cy="1174248"/>
      </dsp:txXfrm>
    </dsp:sp>
    <dsp:sp modelId="{EC4110CE-DA26-40C1-BA35-C674961854C5}">
      <dsp:nvSpPr>
        <dsp:cNvPr id="0" name=""/>
        <dsp:cNvSpPr/>
      </dsp:nvSpPr>
      <dsp:spPr>
        <a:xfrm>
          <a:off x="157241" y="3698881"/>
          <a:ext cx="47046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24223-D2D0-41EC-9C12-74689E5E65D7}">
      <dsp:nvSpPr>
        <dsp:cNvPr id="0" name=""/>
        <dsp:cNvSpPr/>
      </dsp:nvSpPr>
      <dsp:spPr>
        <a:xfrm>
          <a:off x="245453" y="3757594"/>
          <a:ext cx="4616441" cy="117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Provide therapeutic support to Mockingbird constellations </a:t>
          </a:r>
          <a:endParaRPr lang="en-US" sz="2400" kern="1200" dirty="0">
            <a:latin typeface="Arial" panose="020B0604020202020204" pitchFamily="34" charset="0"/>
            <a:cs typeface="Arial" panose="020B0604020202020204" pitchFamily="34" charset="0"/>
          </a:endParaRPr>
        </a:p>
      </dsp:txBody>
      <dsp:txXfrm>
        <a:off x="245453" y="3757594"/>
        <a:ext cx="4616441" cy="1174248"/>
      </dsp:txXfrm>
    </dsp:sp>
    <dsp:sp modelId="{4E5A9899-AED7-4B51-99A4-69422213A444}">
      <dsp:nvSpPr>
        <dsp:cNvPr id="0" name=""/>
        <dsp:cNvSpPr/>
      </dsp:nvSpPr>
      <dsp:spPr>
        <a:xfrm>
          <a:off x="157241" y="4931842"/>
          <a:ext cx="470465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8B031-B9D3-4168-9194-F6D8C6CFE39F}"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BD530-452B-47C5-B340-BFCF55046DC0}" type="slidenum">
              <a:rPr lang="en-GB" smtClean="0"/>
              <a:t>‹#›</a:t>
            </a:fld>
            <a:endParaRPr lang="en-GB"/>
          </a:p>
        </p:txBody>
      </p:sp>
    </p:spTree>
    <p:extLst>
      <p:ext uri="{BB962C8B-B14F-4D97-AF65-F5344CB8AC3E}">
        <p14:creationId xmlns:p14="http://schemas.microsoft.com/office/powerpoint/2010/main" val="1437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1719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4764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6750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20424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16408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9832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55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96812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4060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9621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2/9/2025</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9527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2/9/2025</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69200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sv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g"/><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sv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jpg"/><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TOcklZVrnG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3" name="Rectangle 12">
            <a:extLst>
              <a:ext uri="{FF2B5EF4-FFF2-40B4-BE49-F238E27FC236}">
                <a16:creationId xmlns:a16="http://schemas.microsoft.com/office/drawing/2014/main" id="{76FB0F23-3B45-4057-92D7-60A175991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9953613-5A5A-4383-B8C2-6A202946F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291217"/>
          </a:xfrm>
          <a:custGeom>
            <a:avLst/>
            <a:gdLst>
              <a:gd name="connsiteX0" fmla="*/ 11939278 w 12192000"/>
              <a:gd name="connsiteY0" fmla="*/ 4505678 h 4505788"/>
              <a:gd name="connsiteX1" fmla="*/ 11424827 w 12192000"/>
              <a:gd name="connsiteY1" fmla="*/ 4495007 h 4505788"/>
              <a:gd name="connsiteX2" fmla="*/ 10611484 w 12192000"/>
              <a:gd name="connsiteY2" fmla="*/ 4501297 h 4505788"/>
              <a:gd name="connsiteX3" fmla="*/ 1537138 w 12192000"/>
              <a:gd name="connsiteY3" fmla="*/ 4479019 h 4505788"/>
              <a:gd name="connsiteX4" fmla="*/ 113174 w 12192000"/>
              <a:gd name="connsiteY4" fmla="*/ 4461702 h 4505788"/>
              <a:gd name="connsiteX5" fmla="*/ 0 w 12192000"/>
              <a:gd name="connsiteY5" fmla="*/ 4459468 h 4505788"/>
              <a:gd name="connsiteX6" fmla="*/ 0 w 12192000"/>
              <a:gd name="connsiteY6" fmla="*/ 0 h 4505788"/>
              <a:gd name="connsiteX7" fmla="*/ 12192000 w 12192000"/>
              <a:gd name="connsiteY7" fmla="*/ 0 h 4505788"/>
              <a:gd name="connsiteX8" fmla="*/ 12192000 w 12192000"/>
              <a:gd name="connsiteY8" fmla="*/ 4499412 h 4505788"/>
              <a:gd name="connsiteX9" fmla="*/ 12183330 w 12192000"/>
              <a:gd name="connsiteY9" fmla="*/ 4500309 h 4505788"/>
              <a:gd name="connsiteX10" fmla="*/ 11983621 w 12192000"/>
              <a:gd name="connsiteY10" fmla="*/ 4505604 h 4505788"/>
              <a:gd name="connsiteX11" fmla="*/ 11939278 w 12192000"/>
              <a:gd name="connsiteY11" fmla="*/ 4505678 h 45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05788">
                <a:moveTo>
                  <a:pt x="11939278" y="4505678"/>
                </a:moveTo>
                <a:cubicBezTo>
                  <a:pt x="11817135" y="4504551"/>
                  <a:pt x="11574433" y="4495156"/>
                  <a:pt x="11424827" y="4495007"/>
                </a:cubicBezTo>
                <a:cubicBezTo>
                  <a:pt x="11139862" y="4494723"/>
                  <a:pt x="10930345" y="4504998"/>
                  <a:pt x="10611484" y="4501297"/>
                </a:cubicBezTo>
                <a:cubicBezTo>
                  <a:pt x="8176893" y="4532664"/>
                  <a:pt x="4168459" y="4370065"/>
                  <a:pt x="1537138" y="4479019"/>
                </a:cubicBezTo>
                <a:cubicBezTo>
                  <a:pt x="755355" y="4495523"/>
                  <a:pt x="519578" y="4472425"/>
                  <a:pt x="113174" y="4461702"/>
                </a:cubicBezTo>
                <a:lnTo>
                  <a:pt x="0" y="4459468"/>
                </a:lnTo>
                <a:lnTo>
                  <a:pt x="0" y="0"/>
                </a:lnTo>
                <a:lnTo>
                  <a:pt x="12192000" y="0"/>
                </a:lnTo>
                <a:lnTo>
                  <a:pt x="12192000" y="4499412"/>
                </a:lnTo>
                <a:lnTo>
                  <a:pt x="12183330" y="4500309"/>
                </a:lnTo>
                <a:cubicBezTo>
                  <a:pt x="12145326" y="4501926"/>
                  <a:pt x="12084089" y="4500034"/>
                  <a:pt x="11983621" y="4505604"/>
                </a:cubicBezTo>
                <a:cubicBezTo>
                  <a:pt x="11971715" y="4505831"/>
                  <a:pt x="11956727" y="4505839"/>
                  <a:pt x="11939278" y="4505678"/>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351D124C-F1F1-8349-9A8E-CEDC0389D9B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15521" y="479603"/>
            <a:ext cx="7781452" cy="3283773"/>
          </a:xfrm>
          <a:prstGeom prst="rect">
            <a:avLst/>
          </a:prstGeom>
        </p:spPr>
      </p:pic>
      <p:sp>
        <p:nvSpPr>
          <p:cNvPr id="5" name="Title 4">
            <a:extLst>
              <a:ext uri="{FF2B5EF4-FFF2-40B4-BE49-F238E27FC236}">
                <a16:creationId xmlns:a16="http://schemas.microsoft.com/office/drawing/2014/main" id="{1C6E5ACA-5975-2D6B-47CC-6ADEAD7ABC92}"/>
              </a:ext>
            </a:extLst>
          </p:cNvPr>
          <p:cNvSpPr>
            <a:spLocks noGrp="1"/>
          </p:cNvSpPr>
          <p:nvPr>
            <p:ph type="title"/>
          </p:nvPr>
        </p:nvSpPr>
        <p:spPr>
          <a:xfrm>
            <a:off x="434422" y="4940545"/>
            <a:ext cx="11091087" cy="1414131"/>
          </a:xfrm>
        </p:spPr>
        <p:txBody>
          <a:bodyPr>
            <a:normAutofit fontScale="90000"/>
          </a:bodyPr>
          <a:lstStyle/>
          <a:p>
            <a:pPr algn="ctr"/>
            <a:r>
              <a:rPr lang="en-GB" dirty="0">
                <a:latin typeface="Arial" panose="020B0604020202020204" pitchFamily="34" charset="0"/>
                <a:cs typeface="Arial" panose="020B0604020202020204" pitchFamily="34" charset="0"/>
              </a:rPr>
              <a:t> Foster 4 - A North West Foster Carer Recruitment Hub</a:t>
            </a:r>
            <a:br>
              <a:rPr lang="en-GB" dirty="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15</a:t>
            </a:r>
            <a:r>
              <a:rPr lang="en-GB" sz="3100" baseline="30000" dirty="0">
                <a:latin typeface="Arial" panose="020B0604020202020204" pitchFamily="34" charset="0"/>
                <a:cs typeface="Arial" panose="020B0604020202020204" pitchFamily="34" charset="0"/>
              </a:rPr>
              <a:t>th</a:t>
            </a:r>
            <a:r>
              <a:rPr lang="en-GB" sz="3100" dirty="0">
                <a:latin typeface="Arial" panose="020B0604020202020204" pitchFamily="34" charset="0"/>
                <a:cs typeface="Arial" panose="020B0604020202020204" pitchFamily="34" charset="0"/>
              </a:rPr>
              <a:t> October 2024</a:t>
            </a:r>
          </a:p>
        </p:txBody>
      </p:sp>
      <p:sp>
        <p:nvSpPr>
          <p:cNvPr id="2" name="Freeform: Shape 8">
            <a:extLst>
              <a:ext uri="{FF2B5EF4-FFF2-40B4-BE49-F238E27FC236}">
                <a16:creationId xmlns:a16="http://schemas.microsoft.com/office/drawing/2014/main" id="{E644C56D-1825-4B4F-F5B2-09C6E87A78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3" name="Freeform: Shape 10">
            <a:extLst>
              <a:ext uri="{FF2B5EF4-FFF2-40B4-BE49-F238E27FC236}">
                <a16:creationId xmlns:a16="http://schemas.microsoft.com/office/drawing/2014/main" id="{3AC10C11-CF8D-903F-E25C-9CF13F660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6" name="Rectangle 5">
            <a:extLst>
              <a:ext uri="{FF2B5EF4-FFF2-40B4-BE49-F238E27FC236}">
                <a16:creationId xmlns:a16="http://schemas.microsoft.com/office/drawing/2014/main" id="{06EE03C8-2379-2DB0-ECDA-C005E2278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4">
            <a:extLst>
              <a:ext uri="{FF2B5EF4-FFF2-40B4-BE49-F238E27FC236}">
                <a16:creationId xmlns:a16="http://schemas.microsoft.com/office/drawing/2014/main" id="{A3CE1829-D933-52DD-B352-F44E7D2C5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92000" cy="4291217"/>
          </a:xfrm>
          <a:custGeom>
            <a:avLst/>
            <a:gdLst>
              <a:gd name="connsiteX0" fmla="*/ 11939278 w 12192000"/>
              <a:gd name="connsiteY0" fmla="*/ 4505678 h 4505788"/>
              <a:gd name="connsiteX1" fmla="*/ 11424827 w 12192000"/>
              <a:gd name="connsiteY1" fmla="*/ 4495007 h 4505788"/>
              <a:gd name="connsiteX2" fmla="*/ 10611484 w 12192000"/>
              <a:gd name="connsiteY2" fmla="*/ 4501297 h 4505788"/>
              <a:gd name="connsiteX3" fmla="*/ 1537138 w 12192000"/>
              <a:gd name="connsiteY3" fmla="*/ 4479019 h 4505788"/>
              <a:gd name="connsiteX4" fmla="*/ 113174 w 12192000"/>
              <a:gd name="connsiteY4" fmla="*/ 4461702 h 4505788"/>
              <a:gd name="connsiteX5" fmla="*/ 0 w 12192000"/>
              <a:gd name="connsiteY5" fmla="*/ 4459468 h 4505788"/>
              <a:gd name="connsiteX6" fmla="*/ 0 w 12192000"/>
              <a:gd name="connsiteY6" fmla="*/ 0 h 4505788"/>
              <a:gd name="connsiteX7" fmla="*/ 12192000 w 12192000"/>
              <a:gd name="connsiteY7" fmla="*/ 0 h 4505788"/>
              <a:gd name="connsiteX8" fmla="*/ 12192000 w 12192000"/>
              <a:gd name="connsiteY8" fmla="*/ 4499412 h 4505788"/>
              <a:gd name="connsiteX9" fmla="*/ 12183330 w 12192000"/>
              <a:gd name="connsiteY9" fmla="*/ 4500309 h 4505788"/>
              <a:gd name="connsiteX10" fmla="*/ 11983621 w 12192000"/>
              <a:gd name="connsiteY10" fmla="*/ 4505604 h 4505788"/>
              <a:gd name="connsiteX11" fmla="*/ 11939278 w 12192000"/>
              <a:gd name="connsiteY11" fmla="*/ 4505678 h 45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05788">
                <a:moveTo>
                  <a:pt x="11939278" y="4505678"/>
                </a:moveTo>
                <a:cubicBezTo>
                  <a:pt x="11817135" y="4504551"/>
                  <a:pt x="11574433" y="4495156"/>
                  <a:pt x="11424827" y="4495007"/>
                </a:cubicBezTo>
                <a:cubicBezTo>
                  <a:pt x="11139862" y="4494723"/>
                  <a:pt x="10930345" y="4504998"/>
                  <a:pt x="10611484" y="4501297"/>
                </a:cubicBezTo>
                <a:cubicBezTo>
                  <a:pt x="8176893" y="4532664"/>
                  <a:pt x="4168459" y="4370065"/>
                  <a:pt x="1537138" y="4479019"/>
                </a:cubicBezTo>
                <a:cubicBezTo>
                  <a:pt x="755355" y="4495523"/>
                  <a:pt x="519578" y="4472425"/>
                  <a:pt x="113174" y="4461702"/>
                </a:cubicBezTo>
                <a:lnTo>
                  <a:pt x="0" y="4459468"/>
                </a:lnTo>
                <a:lnTo>
                  <a:pt x="0" y="0"/>
                </a:lnTo>
                <a:lnTo>
                  <a:pt x="12192000" y="0"/>
                </a:lnTo>
                <a:lnTo>
                  <a:pt x="12192000" y="4499412"/>
                </a:lnTo>
                <a:lnTo>
                  <a:pt x="12183330" y="4500309"/>
                </a:lnTo>
                <a:cubicBezTo>
                  <a:pt x="12145326" y="4501926"/>
                  <a:pt x="12084089" y="4500034"/>
                  <a:pt x="11983621" y="4505604"/>
                </a:cubicBezTo>
                <a:cubicBezTo>
                  <a:pt x="11971715" y="4505831"/>
                  <a:pt x="11956727" y="4505839"/>
                  <a:pt x="11939278" y="4505678"/>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1EB3ADC9-9E34-A95A-3EEC-1786D801490E}"/>
              </a:ext>
            </a:extLst>
          </p:cNvPr>
          <p:cNvPicPr>
            <a:picLocks noChangeAspect="1"/>
          </p:cNvPicPr>
          <p:nvPr/>
        </p:nvPicPr>
        <p:blipFill>
          <a:blip r:embed="rId4"/>
          <a:stretch>
            <a:fillRect/>
          </a:stretch>
        </p:blipFill>
        <p:spPr>
          <a:xfrm>
            <a:off x="0" y="128915"/>
            <a:ext cx="12251608" cy="6858000"/>
          </a:xfrm>
          <a:prstGeom prst="rect">
            <a:avLst/>
          </a:prstGeom>
        </p:spPr>
      </p:pic>
      <p:sp>
        <p:nvSpPr>
          <p:cNvPr id="10" name="Title 4">
            <a:extLst>
              <a:ext uri="{FF2B5EF4-FFF2-40B4-BE49-F238E27FC236}">
                <a16:creationId xmlns:a16="http://schemas.microsoft.com/office/drawing/2014/main" id="{E5367E9B-9E9C-60B8-9F4A-93D99AF9E3EF}"/>
              </a:ext>
            </a:extLst>
          </p:cNvPr>
          <p:cNvSpPr txBox="1">
            <a:spLocks/>
          </p:cNvSpPr>
          <p:nvPr/>
        </p:nvSpPr>
        <p:spPr>
          <a:xfrm>
            <a:off x="830887" y="2998573"/>
            <a:ext cx="4868780" cy="141413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a:lstStyle>
          <a:p>
            <a:pPr algn="ctr"/>
            <a:r>
              <a:rPr lang="en-GB" dirty="0">
                <a:solidFill>
                  <a:schemeClr val="accent5"/>
                </a:solidFill>
                <a:latin typeface="Arial" panose="020B0604020202020204" pitchFamily="34" charset="0"/>
                <a:cs typeface="Arial" panose="020B0604020202020204" pitchFamily="34" charset="0"/>
              </a:rPr>
              <a:t>Foster4 Recruitment Hub</a:t>
            </a:r>
            <a:br>
              <a:rPr lang="en-GB" sz="3600" dirty="0">
                <a:latin typeface="Arial" panose="020B0604020202020204" pitchFamily="34" charset="0"/>
                <a:cs typeface="Arial" panose="020B0604020202020204" pitchFamily="34" charset="0"/>
              </a:rPr>
            </a:br>
            <a:endParaRPr lang="en-GB" sz="3600" b="0" dirty="0">
              <a:latin typeface="Arial" panose="020B0604020202020204" pitchFamily="34" charset="0"/>
              <a:cs typeface="Arial" panose="020B0604020202020204" pitchFamily="34" charset="0"/>
            </a:endParaRPr>
          </a:p>
        </p:txBody>
      </p:sp>
      <p:pic>
        <p:nvPicPr>
          <p:cNvPr id="12" name="Picture 11" descr="A logo with text on it&#10;&#10;Description automatically generated">
            <a:extLst>
              <a:ext uri="{FF2B5EF4-FFF2-40B4-BE49-F238E27FC236}">
                <a16:creationId xmlns:a16="http://schemas.microsoft.com/office/drawing/2014/main" id="{09D400A9-6B8C-0C94-98A6-A084B04BD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0398" y="5709684"/>
            <a:ext cx="2681602" cy="1132146"/>
          </a:xfrm>
          <a:prstGeom prst="rect">
            <a:avLst/>
          </a:prstGeom>
        </p:spPr>
      </p:pic>
    </p:spTree>
    <p:extLst>
      <p:ext uri="{BB962C8B-B14F-4D97-AF65-F5344CB8AC3E}">
        <p14:creationId xmlns:p14="http://schemas.microsoft.com/office/powerpoint/2010/main" val="278619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BF8D-C47A-7678-9E94-6694BE6A3CA4}"/>
              </a:ext>
            </a:extLst>
          </p:cNvPr>
          <p:cNvSpPr>
            <a:spLocks noGrp="1"/>
          </p:cNvSpPr>
          <p:nvPr>
            <p:ph type="title"/>
          </p:nvPr>
        </p:nvSpPr>
        <p:spPr/>
        <p:txBody>
          <a:bodyPr>
            <a:normAutofit/>
          </a:bodyPr>
          <a:lstStyle/>
          <a:p>
            <a:r>
              <a:rPr lang="en-GB" sz="3600" dirty="0">
                <a:solidFill>
                  <a:schemeClr val="bg2">
                    <a:lumMod val="50000"/>
                  </a:schemeClr>
                </a:solidFill>
                <a:latin typeface="Arial" panose="020B0604020202020204" pitchFamily="34" charset="0"/>
                <a:cs typeface="Arial" panose="020B0604020202020204" pitchFamily="34" charset="0"/>
              </a:rPr>
              <a:t>Who are Foster4? </a:t>
            </a:r>
          </a:p>
        </p:txBody>
      </p:sp>
      <p:pic>
        <p:nvPicPr>
          <p:cNvPr id="4" name="Content Placeholder 3">
            <a:extLst>
              <a:ext uri="{FF2B5EF4-FFF2-40B4-BE49-F238E27FC236}">
                <a16:creationId xmlns:a16="http://schemas.microsoft.com/office/drawing/2014/main" id="{3C3A2BE6-A7E6-1DC8-1E46-DB51F783C6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72800" y="6320660"/>
            <a:ext cx="1219200" cy="514503"/>
          </a:xfrm>
          <a:prstGeom prst="rect">
            <a:avLst/>
          </a:prstGeom>
        </p:spPr>
      </p:pic>
      <p:sp>
        <p:nvSpPr>
          <p:cNvPr id="5" name="Freeform: Shape 8">
            <a:extLst>
              <a:ext uri="{FF2B5EF4-FFF2-40B4-BE49-F238E27FC236}">
                <a16:creationId xmlns:a16="http://schemas.microsoft.com/office/drawing/2014/main" id="{7A39FF00-B3F9-8E5C-5B30-73FE7EE1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133683" flipH="1">
            <a:off x="-3137173" y="1293199"/>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6" name="Freeform: Shape 10">
            <a:extLst>
              <a:ext uri="{FF2B5EF4-FFF2-40B4-BE49-F238E27FC236}">
                <a16:creationId xmlns:a16="http://schemas.microsoft.com/office/drawing/2014/main" id="{2FA74884-BA65-7012-660B-1F6C5A36A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133683" flipH="1">
            <a:off x="-3104226" y="1268295"/>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7" name="Rectangle 6">
            <a:extLst>
              <a:ext uri="{FF2B5EF4-FFF2-40B4-BE49-F238E27FC236}">
                <a16:creationId xmlns:a16="http://schemas.microsoft.com/office/drawing/2014/main" id="{9A1DE292-3D72-9B21-AC20-7E59B93A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812065"/>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4">
            <a:extLst>
              <a:ext uri="{FF2B5EF4-FFF2-40B4-BE49-F238E27FC236}">
                <a16:creationId xmlns:a16="http://schemas.microsoft.com/office/drawing/2014/main" id="{C790320D-4A04-0DB6-1781-3B1D34133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799" y="812065"/>
            <a:ext cx="12192000" cy="4291217"/>
          </a:xfrm>
          <a:custGeom>
            <a:avLst/>
            <a:gdLst>
              <a:gd name="connsiteX0" fmla="*/ 11939278 w 12192000"/>
              <a:gd name="connsiteY0" fmla="*/ 4505678 h 4505788"/>
              <a:gd name="connsiteX1" fmla="*/ 11424827 w 12192000"/>
              <a:gd name="connsiteY1" fmla="*/ 4495007 h 4505788"/>
              <a:gd name="connsiteX2" fmla="*/ 10611484 w 12192000"/>
              <a:gd name="connsiteY2" fmla="*/ 4501297 h 4505788"/>
              <a:gd name="connsiteX3" fmla="*/ 1537138 w 12192000"/>
              <a:gd name="connsiteY3" fmla="*/ 4479019 h 4505788"/>
              <a:gd name="connsiteX4" fmla="*/ 113174 w 12192000"/>
              <a:gd name="connsiteY4" fmla="*/ 4461702 h 4505788"/>
              <a:gd name="connsiteX5" fmla="*/ 0 w 12192000"/>
              <a:gd name="connsiteY5" fmla="*/ 4459468 h 4505788"/>
              <a:gd name="connsiteX6" fmla="*/ 0 w 12192000"/>
              <a:gd name="connsiteY6" fmla="*/ 0 h 4505788"/>
              <a:gd name="connsiteX7" fmla="*/ 12192000 w 12192000"/>
              <a:gd name="connsiteY7" fmla="*/ 0 h 4505788"/>
              <a:gd name="connsiteX8" fmla="*/ 12192000 w 12192000"/>
              <a:gd name="connsiteY8" fmla="*/ 4499412 h 4505788"/>
              <a:gd name="connsiteX9" fmla="*/ 12183330 w 12192000"/>
              <a:gd name="connsiteY9" fmla="*/ 4500309 h 4505788"/>
              <a:gd name="connsiteX10" fmla="*/ 11983621 w 12192000"/>
              <a:gd name="connsiteY10" fmla="*/ 4505604 h 4505788"/>
              <a:gd name="connsiteX11" fmla="*/ 11939278 w 12192000"/>
              <a:gd name="connsiteY11" fmla="*/ 4505678 h 45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05788">
                <a:moveTo>
                  <a:pt x="11939278" y="4505678"/>
                </a:moveTo>
                <a:cubicBezTo>
                  <a:pt x="11817135" y="4504551"/>
                  <a:pt x="11574433" y="4495156"/>
                  <a:pt x="11424827" y="4495007"/>
                </a:cubicBezTo>
                <a:cubicBezTo>
                  <a:pt x="11139862" y="4494723"/>
                  <a:pt x="10930345" y="4504998"/>
                  <a:pt x="10611484" y="4501297"/>
                </a:cubicBezTo>
                <a:cubicBezTo>
                  <a:pt x="8176893" y="4532664"/>
                  <a:pt x="4168459" y="4370065"/>
                  <a:pt x="1537138" y="4479019"/>
                </a:cubicBezTo>
                <a:cubicBezTo>
                  <a:pt x="755355" y="4495523"/>
                  <a:pt x="519578" y="4472425"/>
                  <a:pt x="113174" y="4461702"/>
                </a:cubicBezTo>
                <a:lnTo>
                  <a:pt x="0" y="4459468"/>
                </a:lnTo>
                <a:lnTo>
                  <a:pt x="0" y="0"/>
                </a:lnTo>
                <a:lnTo>
                  <a:pt x="12192000" y="0"/>
                </a:lnTo>
                <a:lnTo>
                  <a:pt x="12192000" y="4499412"/>
                </a:lnTo>
                <a:lnTo>
                  <a:pt x="12183330" y="4500309"/>
                </a:lnTo>
                <a:cubicBezTo>
                  <a:pt x="12145326" y="4501926"/>
                  <a:pt x="12084089" y="4500034"/>
                  <a:pt x="11983621" y="4505604"/>
                </a:cubicBezTo>
                <a:cubicBezTo>
                  <a:pt x="11971715" y="4505831"/>
                  <a:pt x="11956727" y="4505839"/>
                  <a:pt x="11939278" y="4505678"/>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5DB1D534-A9C8-D26A-EFB5-D9821AF7DF0B}"/>
              </a:ext>
            </a:extLst>
          </p:cNvPr>
          <p:cNvPicPr>
            <a:picLocks noChangeAspect="1"/>
          </p:cNvPicPr>
          <p:nvPr/>
        </p:nvPicPr>
        <p:blipFill>
          <a:blip r:embed="rId4"/>
          <a:stretch>
            <a:fillRect/>
          </a:stretch>
        </p:blipFill>
        <p:spPr>
          <a:xfrm>
            <a:off x="-29804" y="22837"/>
            <a:ext cx="12251608" cy="6858000"/>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8C94965E-1430-94D0-C3D9-A0A65ADCA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7750" y="5725854"/>
            <a:ext cx="2681602" cy="1132146"/>
          </a:xfrm>
          <a:prstGeom prst="rect">
            <a:avLst/>
          </a:prstGeom>
        </p:spPr>
      </p:pic>
      <p:sp>
        <p:nvSpPr>
          <p:cNvPr id="3" name="Content Placeholder 2">
            <a:extLst>
              <a:ext uri="{FF2B5EF4-FFF2-40B4-BE49-F238E27FC236}">
                <a16:creationId xmlns:a16="http://schemas.microsoft.com/office/drawing/2014/main" id="{995106C3-42F8-957B-9667-80732AC75969}"/>
              </a:ext>
            </a:extLst>
          </p:cNvPr>
          <p:cNvSpPr>
            <a:spLocks noGrp="1"/>
          </p:cNvSpPr>
          <p:nvPr>
            <p:ph idx="1"/>
          </p:nvPr>
        </p:nvSpPr>
        <p:spPr>
          <a:xfrm>
            <a:off x="152719" y="558209"/>
            <a:ext cx="6582618" cy="6132522"/>
          </a:xfrm>
        </p:spPr>
        <p:txBody>
          <a:bodyPr>
            <a:normAutofit fontScale="55000" lnSpcReduction="20000"/>
          </a:bodyPr>
          <a:lstStyle/>
          <a:p>
            <a:pPr algn="ctr"/>
            <a:r>
              <a:rPr lang="en-GB" sz="5800" b="0" i="0" dirty="0">
                <a:solidFill>
                  <a:schemeClr val="accent5"/>
                </a:solidFill>
                <a:effectLst/>
                <a:latin typeface="Arial" panose="020B0604020202020204" pitchFamily="34" charset="0"/>
                <a:cs typeface="Arial" panose="020B0604020202020204" pitchFamily="34" charset="0"/>
              </a:rPr>
              <a:t>Foster4 is a pioneering </a:t>
            </a:r>
            <a:r>
              <a:rPr lang="en-GB" sz="5800" b="0" dirty="0">
                <a:solidFill>
                  <a:schemeClr val="accent5"/>
                </a:solidFill>
                <a:latin typeface="Arial" panose="020B0604020202020204" pitchFamily="34" charset="0"/>
                <a:cs typeface="Arial" panose="020B0604020202020204" pitchFamily="34" charset="0"/>
              </a:rPr>
              <a:t>Northwest Foster Carer Recruitment Hub.</a:t>
            </a:r>
          </a:p>
          <a:p>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Based </a:t>
            </a:r>
            <a:r>
              <a:rPr lang="en-GB" b="0" i="0" dirty="0">
                <a:effectLst/>
                <a:latin typeface="Arial" panose="020B0604020202020204" pitchFamily="34" charset="0"/>
                <a:cs typeface="Arial" panose="020B0604020202020204" pitchFamily="34" charset="0"/>
              </a:rPr>
              <a:t>at Warrington Borough Council’s offices, we are a </a:t>
            </a:r>
            <a:r>
              <a:rPr lang="en-GB" i="0" dirty="0">
                <a:effectLst/>
                <a:latin typeface="Arial" panose="020B0604020202020204" pitchFamily="34" charset="0"/>
                <a:cs typeface="Arial" panose="020B0604020202020204" pitchFamily="34" charset="0"/>
              </a:rPr>
              <a:t>collaborative</a:t>
            </a:r>
            <a:r>
              <a:rPr lang="en-GB" b="0" i="0" dirty="0">
                <a:effectLst/>
                <a:latin typeface="Arial" panose="020B0604020202020204" pitchFamily="34" charset="0"/>
                <a:cs typeface="Arial" panose="020B0604020202020204" pitchFamily="34" charset="0"/>
              </a:rPr>
              <a:t> project, </a:t>
            </a:r>
            <a:r>
              <a:rPr lang="en-GB" i="0" dirty="0">
                <a:effectLst/>
                <a:latin typeface="Arial" panose="020B0604020202020204" pitchFamily="34" charset="0"/>
                <a:cs typeface="Arial" panose="020B0604020202020204" pitchFamily="34" charset="0"/>
              </a:rPr>
              <a:t>recruiting foster carers</a:t>
            </a:r>
            <a:r>
              <a:rPr lang="en-GB" b="0" i="0" dirty="0">
                <a:effectLst/>
                <a:latin typeface="Arial" panose="020B0604020202020204" pitchFamily="34" charset="0"/>
                <a:cs typeface="Arial" panose="020B0604020202020204" pitchFamily="34" charset="0"/>
              </a:rPr>
              <a:t>, providing therapeutic </a:t>
            </a:r>
            <a:r>
              <a:rPr lang="en-GB" b="0" dirty="0">
                <a:latin typeface="Arial" panose="020B0604020202020204" pitchFamily="34" charset="0"/>
                <a:cs typeface="Arial" panose="020B0604020202020204" pitchFamily="34" charset="0"/>
              </a:rPr>
              <a:t>s</a:t>
            </a:r>
            <a:r>
              <a:rPr lang="en-GB" b="0" i="0" dirty="0">
                <a:effectLst/>
                <a:latin typeface="Arial" panose="020B0604020202020204" pitchFamily="34" charset="0"/>
                <a:cs typeface="Arial" panose="020B0604020202020204" pitchFamily="34" charset="0"/>
              </a:rPr>
              <a:t>upport and mandatory foster carer and specialist training on behalf of eight Cheshire and Merseyside Local Authorities: </a:t>
            </a:r>
          </a:p>
          <a:p>
            <a:r>
              <a:rPr lang="en-GB" i="0" dirty="0">
                <a:effectLst/>
                <a:latin typeface="Arial" panose="020B0604020202020204" pitchFamily="34" charset="0"/>
                <a:cs typeface="Arial" panose="020B0604020202020204" pitchFamily="34" charset="0"/>
              </a:rPr>
              <a:t>Cheshire East</a:t>
            </a:r>
            <a:r>
              <a:rPr lang="en-GB" b="0" i="0" dirty="0">
                <a:effectLst/>
                <a:latin typeface="Arial" panose="020B0604020202020204" pitchFamily="34" charset="0"/>
                <a:cs typeface="Arial" panose="020B0604020202020204" pitchFamily="34" charset="0"/>
              </a:rPr>
              <a:t>, </a:t>
            </a:r>
            <a:r>
              <a:rPr lang="en-GB" i="0" dirty="0">
                <a:effectLst/>
                <a:latin typeface="Arial" panose="020B0604020202020204" pitchFamily="34" charset="0"/>
                <a:cs typeface="Arial" panose="020B0604020202020204" pitchFamily="34" charset="0"/>
              </a:rPr>
              <a:t>Cheshire West and Chester, Halton, Knowsley, Liverpool, St Helens, Warrington </a:t>
            </a:r>
            <a:r>
              <a:rPr lang="en-GB" b="0" i="0" dirty="0">
                <a:effectLst/>
                <a:latin typeface="Arial" panose="020B0604020202020204" pitchFamily="34" charset="0"/>
                <a:cs typeface="Arial" panose="020B0604020202020204" pitchFamily="34" charset="0"/>
              </a:rPr>
              <a:t>and </a:t>
            </a:r>
            <a:r>
              <a:rPr lang="en-GB" i="0" dirty="0">
                <a:effectLst/>
                <a:latin typeface="Arial" panose="020B0604020202020204" pitchFamily="34" charset="0"/>
                <a:cs typeface="Arial" panose="020B0604020202020204" pitchFamily="34" charset="0"/>
              </a:rPr>
              <a:t>Wirral.</a:t>
            </a:r>
          </a:p>
          <a:p>
            <a:r>
              <a:rPr lang="en-GB" b="0" dirty="0">
                <a:latin typeface="Arial" panose="020B0604020202020204" pitchFamily="34" charset="0"/>
                <a:cs typeface="Arial" panose="020B0604020202020204" pitchFamily="34" charset="0"/>
              </a:rPr>
              <a:t>To make the bid a lead LA had to have</a:t>
            </a:r>
            <a:r>
              <a:rPr lang="en-GB" dirty="0">
                <a:latin typeface="Arial" panose="020B0604020202020204" pitchFamily="34" charset="0"/>
                <a:cs typeface="Arial" panose="020B0604020202020204" pitchFamily="34" charset="0"/>
              </a:rPr>
              <a:t> Good or Outstanding OFSTED rating </a:t>
            </a:r>
            <a:r>
              <a:rPr lang="en-GB" b="0" dirty="0">
                <a:latin typeface="Arial" panose="020B0604020202020204" pitchFamily="34" charset="0"/>
                <a:cs typeface="Arial" panose="020B0604020202020204" pitchFamily="34" charset="0"/>
              </a:rPr>
              <a:t>– within our collaboration there are 2 of the 8 To with this rating.</a:t>
            </a:r>
          </a:p>
          <a:p>
            <a:r>
              <a:rPr lang="en-GB" dirty="0">
                <a:latin typeface="Arial" panose="020B0604020202020204" pitchFamily="34" charset="0"/>
                <a:cs typeface="Arial" panose="020B0604020202020204" pitchFamily="34" charset="0"/>
              </a:rPr>
              <a:t>Foster4 blueprint </a:t>
            </a:r>
            <a:r>
              <a:rPr lang="en-GB" b="0" dirty="0">
                <a:latin typeface="Arial" panose="020B0604020202020204" pitchFamily="34" charset="0"/>
                <a:cs typeface="Arial" panose="020B0604020202020204" pitchFamily="34" charset="0"/>
              </a:rPr>
              <a:t>which was established in </a:t>
            </a:r>
            <a:r>
              <a:rPr lang="en-GB" dirty="0">
                <a:latin typeface="Arial" panose="020B0604020202020204" pitchFamily="34" charset="0"/>
                <a:cs typeface="Arial" panose="020B0604020202020204" pitchFamily="34" charset="0"/>
              </a:rPr>
              <a:t>2018</a:t>
            </a:r>
            <a:r>
              <a:rPr lang="en-GB" b="0" dirty="0">
                <a:latin typeface="Arial" panose="020B0604020202020204" pitchFamily="34" charset="0"/>
                <a:cs typeface="Arial" panose="020B0604020202020204" pitchFamily="34" charset="0"/>
              </a:rPr>
              <a:t> between Cheshire LA’s did benefit the programme</a:t>
            </a:r>
          </a:p>
          <a:p>
            <a:br>
              <a:rPr lang="en-GB" dirty="0">
                <a:latin typeface="Arial" panose="020B0604020202020204" pitchFamily="34" charset="0"/>
                <a:cs typeface="Arial" panose="020B0604020202020204" pitchFamily="34" charset="0"/>
              </a:rPr>
            </a:br>
            <a:r>
              <a:rPr lang="en-GB" b="0" i="0" dirty="0">
                <a:effectLst/>
                <a:latin typeface="Arial" panose="020B0604020202020204" pitchFamily="34" charset="0"/>
                <a:cs typeface="Arial" panose="020B0604020202020204" pitchFamily="34" charset="0"/>
              </a:rPr>
              <a:t>By </a:t>
            </a:r>
            <a:r>
              <a:rPr lang="en-GB" i="0" dirty="0">
                <a:effectLst/>
                <a:latin typeface="Arial" panose="020B0604020202020204" pitchFamily="34" charset="0"/>
                <a:cs typeface="Arial" panose="020B0604020202020204" pitchFamily="34" charset="0"/>
              </a:rPr>
              <a:t>pooling our resources</a:t>
            </a:r>
            <a:r>
              <a:rPr lang="en-GB" b="0" i="0" dirty="0">
                <a:effectLst/>
                <a:latin typeface="Arial" panose="020B0604020202020204" pitchFamily="34" charset="0"/>
                <a:cs typeface="Arial" panose="020B0604020202020204" pitchFamily="34" charset="0"/>
              </a:rPr>
              <a:t>, we aim to </a:t>
            </a:r>
            <a:r>
              <a:rPr lang="en-GB" i="0" dirty="0">
                <a:effectLst/>
                <a:latin typeface="Arial" panose="020B0604020202020204" pitchFamily="34" charset="0"/>
                <a:cs typeface="Arial" panose="020B0604020202020204" pitchFamily="34" charset="0"/>
              </a:rPr>
              <a:t>recruit</a:t>
            </a:r>
            <a:r>
              <a:rPr lang="en-GB" b="0" i="0" dirty="0">
                <a:effectLst/>
                <a:latin typeface="Arial" panose="020B0604020202020204" pitchFamily="34" charset="0"/>
                <a:cs typeface="Arial" panose="020B0604020202020204" pitchFamily="34" charset="0"/>
              </a:rPr>
              <a:t> even more foster carers, provide even greater </a:t>
            </a:r>
            <a:r>
              <a:rPr lang="en-GB" i="0" dirty="0">
                <a:effectLst/>
                <a:latin typeface="Arial" panose="020B0604020202020204" pitchFamily="34" charset="0"/>
                <a:cs typeface="Arial" panose="020B0604020202020204" pitchFamily="34" charset="0"/>
              </a:rPr>
              <a:t>support</a:t>
            </a:r>
            <a:r>
              <a:rPr lang="en-GB" b="0" i="0" dirty="0">
                <a:effectLst/>
                <a:latin typeface="Arial" panose="020B0604020202020204" pitchFamily="34" charset="0"/>
                <a:cs typeface="Arial" panose="020B0604020202020204" pitchFamily="34" charset="0"/>
              </a:rPr>
              <a:t> to the ones we have, and ultimately keep more local children with local foster carers, </a:t>
            </a:r>
            <a:r>
              <a:rPr lang="en-GB" i="0" dirty="0">
                <a:effectLst/>
                <a:latin typeface="Arial" panose="020B0604020202020204" pitchFamily="34" charset="0"/>
                <a:cs typeface="Arial" panose="020B0604020202020204" pitchFamily="34" charset="0"/>
              </a:rPr>
              <a:t>reducing our reliance </a:t>
            </a:r>
            <a:r>
              <a:rPr lang="en-GB" b="0" i="0" dirty="0">
                <a:effectLst/>
                <a:latin typeface="Arial" panose="020B0604020202020204" pitchFamily="34" charset="0"/>
                <a:cs typeface="Arial" panose="020B0604020202020204" pitchFamily="34" charset="0"/>
              </a:rPr>
              <a:t>on Independent Fostering Agencies (IFAs).</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775C77A-1764-357E-1EFB-48388903C012}"/>
              </a:ext>
            </a:extLst>
          </p:cNvPr>
          <p:cNvSpPr txBox="1"/>
          <p:nvPr/>
        </p:nvSpPr>
        <p:spPr>
          <a:xfrm>
            <a:off x="9510398" y="1099763"/>
            <a:ext cx="1286506"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Foster4</a:t>
            </a:r>
          </a:p>
          <a:p>
            <a:endParaRPr lang="en-GB" sz="3200" dirty="0">
              <a:solidFill>
                <a:schemeClr val="accent5"/>
              </a:solidFill>
            </a:endParaRPr>
          </a:p>
        </p:txBody>
      </p:sp>
    </p:spTree>
    <p:extLst>
      <p:ext uri="{BB962C8B-B14F-4D97-AF65-F5344CB8AC3E}">
        <p14:creationId xmlns:p14="http://schemas.microsoft.com/office/powerpoint/2010/main" val="20672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3">
            <a:extLst>
              <a:ext uri="{FF2B5EF4-FFF2-40B4-BE49-F238E27FC236}">
                <a16:creationId xmlns:a16="http://schemas.microsoft.com/office/drawing/2014/main" id="{61734980-3A14-4021-8D8C-42AC55C39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74"/>
            <a:ext cx="6364515"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 name="connsiteX0" fmla="*/ 7430701 w 7520786"/>
              <a:gd name="connsiteY0" fmla="*/ 6858000 h 6858000"/>
              <a:gd name="connsiteX1" fmla="*/ 0 w 7520786"/>
              <a:gd name="connsiteY1" fmla="*/ 6858000 h 6858000"/>
              <a:gd name="connsiteX2" fmla="*/ 0 w 7520786"/>
              <a:gd name="connsiteY2" fmla="*/ 0 h 6858000"/>
              <a:gd name="connsiteX3" fmla="*/ 7505795 w 7520786"/>
              <a:gd name="connsiteY3" fmla="*/ 0 h 6858000"/>
              <a:gd name="connsiteX4" fmla="*/ 7520785 w 7520786"/>
              <a:gd name="connsiteY4" fmla="*/ 379063 h 6858000"/>
              <a:gd name="connsiteX5" fmla="*/ 7433327 w 7520786"/>
              <a:gd name="connsiteY5" fmla="*/ 6803646 h 6858000"/>
              <a:gd name="connsiteX6" fmla="*/ 7430701 w 75207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786" h="6858000">
                <a:moveTo>
                  <a:pt x="7430701" y="6858000"/>
                </a:moveTo>
                <a:lnTo>
                  <a:pt x="0" y="6858000"/>
                </a:lnTo>
                <a:lnTo>
                  <a:pt x="0" y="0"/>
                </a:lnTo>
                <a:lnTo>
                  <a:pt x="7505795" y="0"/>
                </a:lnTo>
                <a:lnTo>
                  <a:pt x="7520785" y="379063"/>
                </a:lnTo>
                <a:cubicBezTo>
                  <a:pt x="7384101" y="2164699"/>
                  <a:pt x="7521128" y="5461844"/>
                  <a:pt x="7433327" y="6803646"/>
                </a:cubicBezTo>
                <a:lnTo>
                  <a:pt x="7430701" y="6858000"/>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Freeform: Shape 1045">
            <a:extLst>
              <a:ext uri="{FF2B5EF4-FFF2-40B4-BE49-F238E27FC236}">
                <a16:creationId xmlns:a16="http://schemas.microsoft.com/office/drawing/2014/main" id="{41D7BE2F-D450-4BB9-88A4-89117A39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669115" y="667365"/>
            <a:ext cx="4710726"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solidFill>
            <a:schemeClr val="bg1"/>
          </a:solidFill>
          <a:ln w="19050" cap="flat">
            <a:noFill/>
            <a:prstDash val="solid"/>
            <a:miter/>
          </a:ln>
        </p:spPr>
        <p:txBody>
          <a:bodyPr rtlCol="0" anchor="ctr"/>
          <a:lstStyle/>
          <a:p>
            <a:endParaRPr lang="en-US"/>
          </a:p>
        </p:txBody>
      </p:sp>
      <p:sp>
        <p:nvSpPr>
          <p:cNvPr id="1045" name="Freeform: Shape 1047">
            <a:extLst>
              <a:ext uri="{FF2B5EF4-FFF2-40B4-BE49-F238E27FC236}">
                <a16:creationId xmlns:a16="http://schemas.microsoft.com/office/drawing/2014/main" id="{4FB6307F-6A94-41F5-B00A-92BE5D3C7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738158" y="624106"/>
            <a:ext cx="4710726"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1AA1B95F-8A10-0E47-D909-C0A22D51C85C}"/>
              </a:ext>
            </a:extLst>
          </p:cNvPr>
          <p:cNvSpPr>
            <a:spLocks noGrp="1"/>
          </p:cNvSpPr>
          <p:nvPr>
            <p:ph type="title"/>
          </p:nvPr>
        </p:nvSpPr>
        <p:spPr>
          <a:xfrm>
            <a:off x="7180033" y="954157"/>
            <a:ext cx="3901621" cy="1590260"/>
          </a:xfrm>
        </p:spPr>
        <p:txBody>
          <a:bodyPr vert="horz" lIns="91440" tIns="45720" rIns="91440" bIns="45720" rtlCol="0" anchor="ctr">
            <a:normAutofit/>
          </a:bodyPr>
          <a:lstStyle/>
          <a:p>
            <a:pPr algn="ctr">
              <a:lnSpc>
                <a:spcPct val="90000"/>
              </a:lnSpc>
            </a:pPr>
            <a:r>
              <a:rPr lang="en-US" sz="3600" b="1" kern="1200" spc="100" baseline="0" dirty="0">
                <a:solidFill>
                  <a:schemeClr val="bg2">
                    <a:lumMod val="50000"/>
                  </a:schemeClr>
                </a:solidFill>
                <a:latin typeface="Arial" panose="020B0604020202020204" pitchFamily="34" charset="0"/>
                <a:cs typeface="Arial" panose="020B0604020202020204" pitchFamily="34" charset="0"/>
              </a:rPr>
              <a:t>Demographics</a:t>
            </a:r>
            <a:br>
              <a:rPr lang="en-US" sz="3600" b="1" kern="1200" spc="100" baseline="0" dirty="0">
                <a:solidFill>
                  <a:schemeClr val="bg2">
                    <a:lumMod val="50000"/>
                  </a:schemeClr>
                </a:solidFill>
                <a:latin typeface="Arial" panose="020B0604020202020204" pitchFamily="34" charset="0"/>
                <a:cs typeface="Arial" panose="020B0604020202020204" pitchFamily="34" charset="0"/>
              </a:rPr>
            </a:br>
            <a:r>
              <a:rPr lang="en-US" sz="3600" b="1" kern="1200" spc="100" baseline="0" dirty="0">
                <a:solidFill>
                  <a:schemeClr val="bg2">
                    <a:lumMod val="50000"/>
                  </a:schemeClr>
                </a:solidFill>
                <a:latin typeface="Arial" panose="020B0604020202020204" pitchFamily="34" charset="0"/>
                <a:cs typeface="Arial" panose="020B0604020202020204" pitchFamily="34" charset="0"/>
              </a:rPr>
              <a:t>of Cheshire and Merseyside</a:t>
            </a:r>
          </a:p>
        </p:txBody>
      </p:sp>
      <p:pic>
        <p:nvPicPr>
          <p:cNvPr id="1026" name="Picture 2" descr="A map of different colors with white text&#10;&#10;Description automatically generated">
            <a:extLst>
              <a:ext uri="{FF2B5EF4-FFF2-40B4-BE49-F238E27FC236}">
                <a16:creationId xmlns:a16="http://schemas.microsoft.com/office/drawing/2014/main" id="{46CB40E0-A61B-C3DA-2FA8-834CAD9585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148" b="2107"/>
          <a:stretch/>
        </p:blipFill>
        <p:spPr bwMode="auto">
          <a:xfrm>
            <a:off x="548673" y="1046409"/>
            <a:ext cx="5246535" cy="4655291"/>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3">
            <a:extLst>
              <a:ext uri="{FF2B5EF4-FFF2-40B4-BE49-F238E27FC236}">
                <a16:creationId xmlns:a16="http://schemas.microsoft.com/office/drawing/2014/main" id="{0C708A99-DF6E-78BD-BE12-0665CF894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0" y="6320660"/>
            <a:ext cx="1219200" cy="514503"/>
          </a:xfrm>
          <a:prstGeom prst="rect">
            <a:avLst/>
          </a:prstGeom>
        </p:spPr>
      </p:pic>
      <p:pic>
        <p:nvPicPr>
          <p:cNvPr id="4" name="Picture 3">
            <a:extLst>
              <a:ext uri="{FF2B5EF4-FFF2-40B4-BE49-F238E27FC236}">
                <a16:creationId xmlns:a16="http://schemas.microsoft.com/office/drawing/2014/main" id="{A3E29FBA-4CDE-80E2-0D55-36833F00B9FE}"/>
              </a:ext>
            </a:extLst>
          </p:cNvPr>
          <p:cNvPicPr>
            <a:picLocks noChangeAspect="1"/>
          </p:cNvPicPr>
          <p:nvPr/>
        </p:nvPicPr>
        <p:blipFill>
          <a:blip r:embed="rId5"/>
          <a:srcRect r="25737"/>
          <a:stretch/>
        </p:blipFill>
        <p:spPr>
          <a:xfrm>
            <a:off x="-69043" y="2574"/>
            <a:ext cx="8929100" cy="6858000"/>
          </a:xfrm>
          <a:prstGeom prst="rect">
            <a:avLst/>
          </a:prstGeom>
        </p:spPr>
      </p:pic>
      <p:sp>
        <p:nvSpPr>
          <p:cNvPr id="5" name="Rectangle 4">
            <a:extLst>
              <a:ext uri="{FF2B5EF4-FFF2-40B4-BE49-F238E27FC236}">
                <a16:creationId xmlns:a16="http://schemas.microsoft.com/office/drawing/2014/main" id="{0847EBE3-84EE-174E-7FCA-6351B5015061}"/>
              </a:ext>
            </a:extLst>
          </p:cNvPr>
          <p:cNvSpPr/>
          <p:nvPr/>
        </p:nvSpPr>
        <p:spPr>
          <a:xfrm>
            <a:off x="8773886" y="-435429"/>
            <a:ext cx="3487157" cy="72934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CCAE486-F200-1522-2E4B-AB6440C467E5}"/>
              </a:ext>
            </a:extLst>
          </p:cNvPr>
          <p:cNvSpPr txBox="1"/>
          <p:nvPr/>
        </p:nvSpPr>
        <p:spPr>
          <a:xfrm>
            <a:off x="982863" y="2051111"/>
            <a:ext cx="4378153" cy="3030029"/>
          </a:xfrm>
          <a:prstGeom prst="rect">
            <a:avLst/>
          </a:prstGeom>
        </p:spPr>
        <p:txBody>
          <a:bodyPr vert="horz" lIns="91440" tIns="45720" rIns="91440" bIns="45720" rtlCol="0">
            <a:normAutofit/>
          </a:bodyPr>
          <a:lstStyle/>
          <a:p>
            <a:pPr>
              <a:spcAft>
                <a:spcPts val="600"/>
              </a:spcAft>
            </a:pPr>
            <a:r>
              <a:rPr lang="en-US" spc="50" dirty="0">
                <a:latin typeface="Arial" panose="020B0604020202020204" pitchFamily="34" charset="0"/>
                <a:cs typeface="Arial" panose="020B0604020202020204" pitchFamily="34" charset="0"/>
              </a:rPr>
              <a:t>There are </a:t>
            </a:r>
            <a:r>
              <a:rPr lang="en-US" sz="3200" b="1" spc="50" dirty="0">
                <a:solidFill>
                  <a:schemeClr val="accent5"/>
                </a:solidFill>
                <a:latin typeface="Arial" panose="020B0604020202020204" pitchFamily="34" charset="0"/>
                <a:cs typeface="Arial" panose="020B0604020202020204" pitchFamily="34" charset="0"/>
              </a:rPr>
              <a:t>4600</a:t>
            </a:r>
            <a:r>
              <a:rPr lang="en-US" spc="50" dirty="0">
                <a:latin typeface="Arial" panose="020B0604020202020204" pitchFamily="34" charset="0"/>
                <a:cs typeface="Arial" panose="020B0604020202020204" pitchFamily="34" charset="0"/>
              </a:rPr>
              <a:t> children currently in care across the eight Local Authorities but just over </a:t>
            </a:r>
            <a:r>
              <a:rPr lang="en-US" sz="3200" b="1" spc="50" dirty="0">
                <a:solidFill>
                  <a:schemeClr val="accent5"/>
                </a:solidFill>
                <a:latin typeface="Arial" panose="020B0604020202020204" pitchFamily="34" charset="0"/>
                <a:cs typeface="Arial" panose="020B0604020202020204" pitchFamily="34" charset="0"/>
              </a:rPr>
              <a:t>1150</a:t>
            </a:r>
            <a:r>
              <a:rPr lang="en-US" sz="3200" spc="50" dirty="0">
                <a:solidFill>
                  <a:schemeClr val="accent5"/>
                </a:solidFill>
                <a:latin typeface="Arial" panose="020B0604020202020204" pitchFamily="34" charset="0"/>
                <a:cs typeface="Arial" panose="020B0604020202020204" pitchFamily="34" charset="0"/>
              </a:rPr>
              <a:t> </a:t>
            </a:r>
            <a:r>
              <a:rPr lang="en-US" spc="50" dirty="0">
                <a:latin typeface="Arial" panose="020B0604020202020204" pitchFamily="34" charset="0"/>
                <a:cs typeface="Arial" panose="020B0604020202020204" pitchFamily="34" charset="0"/>
              </a:rPr>
              <a:t>approved local authority foster carers available, there is an urgent need to recruit new foster carers for the most vulnerable children in our region. </a:t>
            </a:r>
          </a:p>
        </p:txBody>
      </p:sp>
      <p:sp>
        <p:nvSpPr>
          <p:cNvPr id="7" name="TextBox 6">
            <a:extLst>
              <a:ext uri="{FF2B5EF4-FFF2-40B4-BE49-F238E27FC236}">
                <a16:creationId xmlns:a16="http://schemas.microsoft.com/office/drawing/2014/main" id="{4CFCA532-17DF-2435-071D-000EFD0A7F9C}"/>
              </a:ext>
            </a:extLst>
          </p:cNvPr>
          <p:cNvSpPr txBox="1"/>
          <p:nvPr/>
        </p:nvSpPr>
        <p:spPr>
          <a:xfrm>
            <a:off x="9510398" y="1099763"/>
            <a:ext cx="1895904"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Current Situation</a:t>
            </a:r>
          </a:p>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 </a:t>
            </a:r>
          </a:p>
          <a:p>
            <a:endParaRPr lang="en-GB" sz="3200" dirty="0">
              <a:solidFill>
                <a:schemeClr val="accent5"/>
              </a:solidFill>
            </a:endParaRPr>
          </a:p>
        </p:txBody>
      </p:sp>
      <p:pic>
        <p:nvPicPr>
          <p:cNvPr id="8" name="Picture 7" descr="A logo with text on it&#10;&#10;Description automatically generated">
            <a:extLst>
              <a:ext uri="{FF2B5EF4-FFF2-40B4-BE49-F238E27FC236}">
                <a16:creationId xmlns:a16="http://schemas.microsoft.com/office/drawing/2014/main" id="{BD177277-E10F-A551-049A-CE30D5700A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Tree>
    <p:extLst>
      <p:ext uri="{BB962C8B-B14F-4D97-AF65-F5344CB8AC3E}">
        <p14:creationId xmlns:p14="http://schemas.microsoft.com/office/powerpoint/2010/main" val="330336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6">
                                            <p:txEl>
                                              <p:pRg st="0" end="0"/>
                                            </p:txEl>
                                          </p:spTgt>
                                        </p:tgtEl>
                                        <p:attrNameLst>
                                          <p:attrName>style.color</p:attrName>
                                        </p:attrNameLst>
                                      </p:cBhvr>
                                      <p:to>
                                        <a:schemeClr val="bg1"/>
                                      </p:to>
                                    </p:animClr>
                                    <p:animClr clrSpc="rgb" dir="cw">
                                      <p:cBhvr>
                                        <p:cTn id="12" dur="250" autoRev="1" fill="remove"/>
                                        <p:tgtEl>
                                          <p:spTgt spid="6">
                                            <p:txEl>
                                              <p:pRg st="0" end="0"/>
                                            </p:txEl>
                                          </p:spTgt>
                                        </p:tgtEl>
                                        <p:attrNameLst>
                                          <p:attrName>fillcolor</p:attrName>
                                        </p:attrNameLst>
                                      </p:cBhvr>
                                      <p:to>
                                        <a:schemeClr val="bg1"/>
                                      </p:to>
                                    </p:animClr>
                                    <p:set>
                                      <p:cBhvr>
                                        <p:cTn id="13" dur="250" autoRev="1" fill="remove"/>
                                        <p:tgtEl>
                                          <p:spTgt spid="6">
                                            <p:txEl>
                                              <p:pRg st="0" end="0"/>
                                            </p:txEl>
                                          </p:spTgt>
                                        </p:tgtEl>
                                        <p:attrNameLst>
                                          <p:attrName>fill.type</p:attrName>
                                        </p:attrNameLst>
                                      </p:cBhvr>
                                      <p:to>
                                        <p:strVal val="solid"/>
                                      </p:to>
                                    </p:set>
                                    <p:set>
                                      <p:cBhvr>
                                        <p:cTn id="14" dur="250" autoRev="1" fill="remove"/>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DB7D2-9F18-1AD3-0872-FE105B689930}"/>
              </a:ext>
            </a:extLst>
          </p:cNvPr>
          <p:cNvSpPr>
            <a:spLocks noGrp="1"/>
          </p:cNvSpPr>
          <p:nvPr>
            <p:ph type="title"/>
          </p:nvPr>
        </p:nvSpPr>
        <p:spPr>
          <a:xfrm>
            <a:off x="884904" y="974869"/>
            <a:ext cx="3790042" cy="4908263"/>
          </a:xfrm>
        </p:spPr>
        <p:txBody>
          <a:bodyPr>
            <a:normAutofit/>
          </a:bodyPr>
          <a:lstStyle/>
          <a:p>
            <a:pPr algn="ctr"/>
            <a:r>
              <a:rPr lang="en-GB" sz="3600" dirty="0">
                <a:solidFill>
                  <a:schemeClr val="bg2">
                    <a:lumMod val="50000"/>
                  </a:schemeClr>
                </a:solidFill>
                <a:latin typeface="Arial" panose="020B0604020202020204" pitchFamily="34" charset="0"/>
                <a:cs typeface="Arial" panose="020B0604020202020204" pitchFamily="34" charset="0"/>
              </a:rPr>
              <a:t>Aims of the first 100 days…</a:t>
            </a:r>
          </a:p>
        </p:txBody>
      </p:sp>
      <p:pic>
        <p:nvPicPr>
          <p:cNvPr id="3" name="Content Placeholder 3">
            <a:extLst>
              <a:ext uri="{FF2B5EF4-FFF2-40B4-BE49-F238E27FC236}">
                <a16:creationId xmlns:a16="http://schemas.microsoft.com/office/drawing/2014/main" id="{48BC16FD-4A4B-2206-97CC-F9796F7E5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4444" y="6101914"/>
            <a:ext cx="1737556" cy="733249"/>
          </a:xfrm>
          <a:prstGeom prst="rect">
            <a:avLst/>
          </a:prstGeom>
        </p:spPr>
      </p:pic>
      <p:pic>
        <p:nvPicPr>
          <p:cNvPr id="4" name="Picture 3">
            <a:extLst>
              <a:ext uri="{FF2B5EF4-FFF2-40B4-BE49-F238E27FC236}">
                <a16:creationId xmlns:a16="http://schemas.microsoft.com/office/drawing/2014/main" id="{45CED95C-B7DA-8996-98E2-633849313DEB}"/>
              </a:ext>
            </a:extLst>
          </p:cNvPr>
          <p:cNvPicPr>
            <a:picLocks noChangeAspect="1"/>
          </p:cNvPicPr>
          <p:nvPr/>
        </p:nvPicPr>
        <p:blipFill>
          <a:blip r:embed="rId4"/>
          <a:srcRect r="25737"/>
          <a:stretch/>
        </p:blipFill>
        <p:spPr>
          <a:xfrm>
            <a:off x="0" y="-2517"/>
            <a:ext cx="8929100" cy="6858000"/>
          </a:xfrm>
          <a:prstGeom prst="rect">
            <a:avLst/>
          </a:prstGeom>
        </p:spPr>
      </p:pic>
      <p:graphicFrame>
        <p:nvGraphicFramePr>
          <p:cNvPr id="5" name="Content Placeholder 2">
            <a:extLst>
              <a:ext uri="{FF2B5EF4-FFF2-40B4-BE49-F238E27FC236}">
                <a16:creationId xmlns:a16="http://schemas.microsoft.com/office/drawing/2014/main" id="{070DAF6B-BE3A-7745-280E-D0C02A608ECF}"/>
              </a:ext>
            </a:extLst>
          </p:cNvPr>
          <p:cNvGraphicFramePr>
            <a:graphicFrameLocks noGrp="1"/>
          </p:cNvGraphicFramePr>
          <p:nvPr>
            <p:ph idx="1"/>
            <p:extLst>
              <p:ext uri="{D42A27DB-BD31-4B8C-83A1-F6EECF244321}">
                <p14:modId xmlns:p14="http://schemas.microsoft.com/office/powerpoint/2010/main" val="551272559"/>
              </p:ext>
            </p:extLst>
          </p:nvPr>
        </p:nvGraphicFramePr>
        <p:xfrm>
          <a:off x="318893" y="1077254"/>
          <a:ext cx="5939667" cy="4908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5">
            <a:extLst>
              <a:ext uri="{FF2B5EF4-FFF2-40B4-BE49-F238E27FC236}">
                <a16:creationId xmlns:a16="http://schemas.microsoft.com/office/drawing/2014/main" id="{5F034086-80C7-9425-B9D7-AE59F96A2DE0}"/>
              </a:ext>
            </a:extLst>
          </p:cNvPr>
          <p:cNvSpPr/>
          <p:nvPr/>
        </p:nvSpPr>
        <p:spPr>
          <a:xfrm>
            <a:off x="8929100" y="0"/>
            <a:ext cx="32629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with text on it&#10;&#10;Description automatically generated">
            <a:extLst>
              <a:ext uri="{FF2B5EF4-FFF2-40B4-BE49-F238E27FC236}">
                <a16:creationId xmlns:a16="http://schemas.microsoft.com/office/drawing/2014/main" id="{804ED785-C333-B66D-F721-53A396C540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
        <p:nvSpPr>
          <p:cNvPr id="8" name="TextBox 7">
            <a:extLst>
              <a:ext uri="{FF2B5EF4-FFF2-40B4-BE49-F238E27FC236}">
                <a16:creationId xmlns:a16="http://schemas.microsoft.com/office/drawing/2014/main" id="{C6D06746-D6B8-B8CD-3580-BF698D7FCF16}"/>
              </a:ext>
            </a:extLst>
          </p:cNvPr>
          <p:cNvSpPr txBox="1"/>
          <p:nvPr/>
        </p:nvSpPr>
        <p:spPr>
          <a:xfrm>
            <a:off x="9652715" y="546548"/>
            <a:ext cx="1403461"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Overall Aims of the first 100 days</a:t>
            </a:r>
            <a:endParaRPr lang="en-GB" sz="3200" dirty="0">
              <a:solidFill>
                <a:schemeClr val="accent5"/>
              </a:solidFill>
            </a:endParaRPr>
          </a:p>
        </p:txBody>
      </p:sp>
    </p:spTree>
    <p:extLst>
      <p:ext uri="{BB962C8B-B14F-4D97-AF65-F5344CB8AC3E}">
        <p14:creationId xmlns:p14="http://schemas.microsoft.com/office/powerpoint/2010/main" val="19638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3347-1845-F0D2-3089-BBEA45AB3201}"/>
              </a:ext>
            </a:extLst>
          </p:cNvPr>
          <p:cNvSpPr>
            <a:spLocks noGrp="1"/>
          </p:cNvSpPr>
          <p:nvPr>
            <p:ph type="title"/>
          </p:nvPr>
        </p:nvSpPr>
        <p:spPr/>
        <p:txBody>
          <a:bodyPr>
            <a:normAutofit/>
          </a:bodyPr>
          <a:lstStyle/>
          <a:p>
            <a:r>
              <a:rPr lang="en-GB" sz="3600">
                <a:solidFill>
                  <a:schemeClr val="bg2">
                    <a:lumMod val="50000"/>
                  </a:schemeClr>
                </a:solidFill>
                <a:latin typeface="Arial" panose="020B0604020202020204" pitchFamily="34" charset="0"/>
                <a:cs typeface="Arial" panose="020B0604020202020204" pitchFamily="34" charset="0"/>
              </a:rPr>
              <a:t>Therapeutic Support Package </a:t>
            </a:r>
            <a:endParaRPr lang="en-GB" sz="3600" dirty="0">
              <a:solidFill>
                <a:schemeClr val="bg2">
                  <a:lumMod val="50000"/>
                </a:schemeClr>
              </a:solidFill>
              <a:latin typeface="Arial" panose="020B0604020202020204" pitchFamily="34" charset="0"/>
              <a:cs typeface="Arial" panose="020B0604020202020204" pitchFamily="34" charset="0"/>
            </a:endParaRPr>
          </a:p>
        </p:txBody>
      </p:sp>
      <p:pic>
        <p:nvPicPr>
          <p:cNvPr id="3" name="Content Placeholder 3">
            <a:extLst>
              <a:ext uri="{FF2B5EF4-FFF2-40B4-BE49-F238E27FC236}">
                <a16:creationId xmlns:a16="http://schemas.microsoft.com/office/drawing/2014/main" id="{6459EA2A-6016-6554-C868-C885A4815A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52922" y="6312272"/>
            <a:ext cx="1239078" cy="522891"/>
          </a:xfrm>
          <a:prstGeom prst="rect">
            <a:avLst/>
          </a:prstGeom>
        </p:spPr>
      </p:pic>
      <p:pic>
        <p:nvPicPr>
          <p:cNvPr id="4" name="Picture 3">
            <a:extLst>
              <a:ext uri="{FF2B5EF4-FFF2-40B4-BE49-F238E27FC236}">
                <a16:creationId xmlns:a16="http://schemas.microsoft.com/office/drawing/2014/main" id="{FA55CB32-CBF3-EA2A-8D0E-D448B4782C8D}"/>
              </a:ext>
            </a:extLst>
          </p:cNvPr>
          <p:cNvPicPr>
            <a:picLocks noChangeAspect="1"/>
          </p:cNvPicPr>
          <p:nvPr/>
        </p:nvPicPr>
        <p:blipFill>
          <a:blip r:embed="rId4"/>
          <a:srcRect r="25737"/>
          <a:stretch/>
        </p:blipFill>
        <p:spPr>
          <a:xfrm>
            <a:off x="0" y="-2517"/>
            <a:ext cx="8929100" cy="6858000"/>
          </a:xfrm>
          <a:prstGeom prst="rect">
            <a:avLst/>
          </a:prstGeom>
        </p:spPr>
      </p:pic>
      <p:graphicFrame>
        <p:nvGraphicFramePr>
          <p:cNvPr id="5" name="Content Placeholder 2">
            <a:extLst>
              <a:ext uri="{FF2B5EF4-FFF2-40B4-BE49-F238E27FC236}">
                <a16:creationId xmlns:a16="http://schemas.microsoft.com/office/drawing/2014/main" id="{BA648671-CAC3-D1BE-F1BB-20BF07F1425E}"/>
              </a:ext>
            </a:extLst>
          </p:cNvPr>
          <p:cNvGraphicFramePr>
            <a:graphicFrameLocks noGrp="1"/>
          </p:cNvGraphicFramePr>
          <p:nvPr>
            <p:ph idx="1"/>
            <p:extLst>
              <p:ext uri="{D42A27DB-BD31-4B8C-83A1-F6EECF244321}">
                <p14:modId xmlns:p14="http://schemas.microsoft.com/office/powerpoint/2010/main" val="544364749"/>
              </p:ext>
            </p:extLst>
          </p:nvPr>
        </p:nvGraphicFramePr>
        <p:xfrm>
          <a:off x="306444" y="1057939"/>
          <a:ext cx="5880817" cy="49945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BB04EAA6-C9B9-9CAC-EE3A-C4D30155C2CC}"/>
              </a:ext>
            </a:extLst>
          </p:cNvPr>
          <p:cNvSpPr/>
          <p:nvPr/>
        </p:nvSpPr>
        <p:spPr>
          <a:xfrm>
            <a:off x="8599714" y="0"/>
            <a:ext cx="4060372" cy="7097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076D2F1-8739-0D3A-8C95-1445DFBF083A}"/>
              </a:ext>
            </a:extLst>
          </p:cNvPr>
          <p:cNvSpPr txBox="1"/>
          <p:nvPr/>
        </p:nvSpPr>
        <p:spPr>
          <a:xfrm>
            <a:off x="9664927" y="1057939"/>
            <a:ext cx="3114699"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Overall Aims of the Therapeutic Offer</a:t>
            </a:r>
          </a:p>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 </a:t>
            </a:r>
          </a:p>
          <a:p>
            <a:endParaRPr lang="en-GB" sz="3200" dirty="0">
              <a:solidFill>
                <a:schemeClr val="accent5"/>
              </a:solidFill>
            </a:endParaRPr>
          </a:p>
        </p:txBody>
      </p:sp>
      <p:pic>
        <p:nvPicPr>
          <p:cNvPr id="11" name="Picture 10" descr="A logo with text on it&#10;&#10;Description automatically generated">
            <a:extLst>
              <a:ext uri="{FF2B5EF4-FFF2-40B4-BE49-F238E27FC236}">
                <a16:creationId xmlns:a16="http://schemas.microsoft.com/office/drawing/2014/main" id="{0F09E007-A706-E27C-7686-895DC22465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Tree>
    <p:extLst>
      <p:ext uri="{BB962C8B-B14F-4D97-AF65-F5344CB8AC3E}">
        <p14:creationId xmlns:p14="http://schemas.microsoft.com/office/powerpoint/2010/main" val="40339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F52B2-78FF-68B8-0B71-A1AE028BB66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9B1B4B4-7B0C-D7FA-82DF-7182FA831604}"/>
              </a:ext>
            </a:extLst>
          </p:cNvPr>
          <p:cNvPicPr>
            <a:picLocks noChangeAspect="1"/>
          </p:cNvPicPr>
          <p:nvPr/>
        </p:nvPicPr>
        <p:blipFill>
          <a:blip r:embed="rId2"/>
          <a:srcRect r="25737"/>
          <a:stretch/>
        </p:blipFill>
        <p:spPr>
          <a:xfrm>
            <a:off x="0" y="0"/>
            <a:ext cx="8929100" cy="6858000"/>
          </a:xfrm>
          <a:prstGeom prst="rect">
            <a:avLst/>
          </a:prstGeom>
        </p:spPr>
      </p:pic>
      <p:sp>
        <p:nvSpPr>
          <p:cNvPr id="2" name="TextBox 1">
            <a:extLst>
              <a:ext uri="{FF2B5EF4-FFF2-40B4-BE49-F238E27FC236}">
                <a16:creationId xmlns:a16="http://schemas.microsoft.com/office/drawing/2014/main" id="{5BD81DEF-1F24-1599-C315-699073824D39}"/>
              </a:ext>
            </a:extLst>
          </p:cNvPr>
          <p:cNvSpPr txBox="1"/>
          <p:nvPr/>
        </p:nvSpPr>
        <p:spPr>
          <a:xfrm rot="5400000">
            <a:off x="2143769" y="-921943"/>
            <a:ext cx="1895904"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Marketing</a:t>
            </a:r>
          </a:p>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 </a:t>
            </a:r>
          </a:p>
          <a:p>
            <a:endParaRPr lang="en-GB" sz="3200" dirty="0">
              <a:solidFill>
                <a:schemeClr val="accent5"/>
              </a:solidFill>
            </a:endParaRPr>
          </a:p>
        </p:txBody>
      </p:sp>
      <p:pic>
        <p:nvPicPr>
          <p:cNvPr id="4" name="Picture 3" descr="A group of women in pink shirts&#10;&#10;Description automatically generated">
            <a:extLst>
              <a:ext uri="{FF2B5EF4-FFF2-40B4-BE49-F238E27FC236}">
                <a16:creationId xmlns:a16="http://schemas.microsoft.com/office/drawing/2014/main" id="{FE0CC41B-7B22-B8A2-C954-44CDCC88D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301" y="-76201"/>
            <a:ext cx="4334414" cy="5779218"/>
          </a:xfrm>
          <a:prstGeom prst="rect">
            <a:avLst/>
          </a:prstGeom>
        </p:spPr>
      </p:pic>
      <p:sp>
        <p:nvSpPr>
          <p:cNvPr id="9" name="Content Placeholder 8">
            <a:extLst>
              <a:ext uri="{FF2B5EF4-FFF2-40B4-BE49-F238E27FC236}">
                <a16:creationId xmlns:a16="http://schemas.microsoft.com/office/drawing/2014/main" id="{A081D2A1-33EE-B2C0-91BF-7577ED9CBF81}"/>
              </a:ext>
            </a:extLst>
          </p:cNvPr>
          <p:cNvSpPr>
            <a:spLocks noGrp="1"/>
          </p:cNvSpPr>
          <p:nvPr>
            <p:ph idx="1"/>
          </p:nvPr>
        </p:nvSpPr>
        <p:spPr>
          <a:xfrm>
            <a:off x="261257" y="1765510"/>
            <a:ext cx="5055048" cy="3827722"/>
          </a:xfrm>
        </p:spPr>
        <p:txBody>
          <a:bodyPr>
            <a:normAutofit/>
          </a:bodyPr>
          <a:lstStyle/>
          <a:p>
            <a:pPr marL="457200" indent="-457200">
              <a:buFont typeface="Arial" panose="020B0604020202020204" pitchFamily="34" charset="0"/>
              <a:buChar char="•"/>
            </a:pPr>
            <a:r>
              <a:rPr lang="en-GB" sz="1900" b="0" dirty="0">
                <a:latin typeface="Arial" panose="020B0604020202020204" pitchFamily="34" charset="0"/>
                <a:cs typeface="Arial" panose="020B0604020202020204" pitchFamily="34" charset="0"/>
              </a:rPr>
              <a:t>Roadshow across Cheshire and Merseyside throughout October</a:t>
            </a:r>
          </a:p>
          <a:p>
            <a:pPr marL="457200" indent="-457200">
              <a:buFont typeface="Arial" panose="020B0604020202020204" pitchFamily="34" charset="0"/>
              <a:buChar char="•"/>
            </a:pPr>
            <a:r>
              <a:rPr lang="en-GB" sz="1900" b="0" dirty="0">
                <a:latin typeface="Arial" panose="020B0604020202020204" pitchFamily="34" charset="0"/>
                <a:cs typeface="Arial" panose="020B0604020202020204" pitchFamily="34" charset="0"/>
              </a:rPr>
              <a:t>Radio Campaign </a:t>
            </a:r>
          </a:p>
          <a:p>
            <a:pPr marL="457200" indent="-457200">
              <a:buFont typeface="Arial" panose="020B0604020202020204" pitchFamily="34" charset="0"/>
              <a:buChar char="•"/>
            </a:pPr>
            <a:r>
              <a:rPr lang="en-GB" sz="1900" b="0" dirty="0">
                <a:latin typeface="Arial" panose="020B0604020202020204" pitchFamily="34" charset="0"/>
                <a:cs typeface="Arial" panose="020B0604020202020204" pitchFamily="34" charset="0"/>
              </a:rPr>
              <a:t>Advertorials </a:t>
            </a:r>
          </a:p>
          <a:p>
            <a:pPr marL="457200" indent="-457200">
              <a:buFont typeface="Arial" panose="020B0604020202020204" pitchFamily="34" charset="0"/>
              <a:buChar char="•"/>
            </a:pPr>
            <a:r>
              <a:rPr lang="en-GB" sz="1900" b="0" dirty="0">
                <a:latin typeface="Arial" panose="020B0604020202020204" pitchFamily="34" charset="0"/>
                <a:cs typeface="Arial" panose="020B0604020202020204" pitchFamily="34" charset="0"/>
              </a:rPr>
              <a:t>New collaborative film produced </a:t>
            </a:r>
          </a:p>
          <a:p>
            <a:pPr marL="457200" indent="-457200">
              <a:buFont typeface="Arial" panose="020B0604020202020204" pitchFamily="34" charset="0"/>
              <a:buChar char="•"/>
            </a:pPr>
            <a:r>
              <a:rPr lang="en-GB" sz="1900" b="0" dirty="0">
                <a:latin typeface="Arial" panose="020B0604020202020204" pitchFamily="34" charset="0"/>
                <a:cs typeface="Arial" panose="020B0604020202020204" pitchFamily="34" charset="0"/>
              </a:rPr>
              <a:t>New films and interviews with foster carers.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11" name="Rectangle 10">
            <a:extLst>
              <a:ext uri="{FF2B5EF4-FFF2-40B4-BE49-F238E27FC236}">
                <a16:creationId xmlns:a16="http://schemas.microsoft.com/office/drawing/2014/main" id="{63DAF7D1-26DB-0EEB-9D1C-9A7F63AE6859}"/>
              </a:ext>
            </a:extLst>
          </p:cNvPr>
          <p:cNvSpPr/>
          <p:nvPr/>
        </p:nvSpPr>
        <p:spPr>
          <a:xfrm>
            <a:off x="8114012" y="5703017"/>
            <a:ext cx="4215161" cy="12999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logo with text on it&#10;&#10;Description automatically generated">
            <a:extLst>
              <a:ext uri="{FF2B5EF4-FFF2-40B4-BE49-F238E27FC236}">
                <a16:creationId xmlns:a16="http://schemas.microsoft.com/office/drawing/2014/main" id="{DE26846A-952B-F819-619D-299FDF2AB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Tree>
    <p:extLst>
      <p:ext uri="{BB962C8B-B14F-4D97-AF65-F5344CB8AC3E}">
        <p14:creationId xmlns:p14="http://schemas.microsoft.com/office/powerpoint/2010/main" val="2955193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69FA-E345-70C3-F3EB-AECF648A5BC9}"/>
              </a:ext>
            </a:extLst>
          </p:cNvPr>
          <p:cNvSpPr>
            <a:spLocks noGrp="1"/>
          </p:cNvSpPr>
          <p:nvPr>
            <p:ph type="title"/>
          </p:nvPr>
        </p:nvSpPr>
        <p:spPr/>
        <p:txBody>
          <a:bodyPr/>
          <a:lstStyle/>
          <a:p>
            <a:endParaRPr lang="en-GB"/>
          </a:p>
        </p:txBody>
      </p:sp>
      <p:pic>
        <p:nvPicPr>
          <p:cNvPr id="4" name="Online Media 3" title="Who Can Foster - A Foster4 Your Local Authority in Cheshire and Merseyside Film">
            <a:hlinkClick r:id="" action="ppaction://media"/>
            <a:extLst>
              <a:ext uri="{FF2B5EF4-FFF2-40B4-BE49-F238E27FC236}">
                <a16:creationId xmlns:a16="http://schemas.microsoft.com/office/drawing/2014/main" id="{B34C068E-BDEB-A0C3-6A0B-277C3BD7E335}"/>
              </a:ext>
            </a:extLst>
          </p:cNvPr>
          <p:cNvPicPr>
            <a:picLocks noGrp="1" noRot="1" noChangeAspect="1"/>
          </p:cNvPicPr>
          <p:nvPr>
            <p:ph idx="1"/>
            <a:videoFile r:link="rId1"/>
          </p:nvPr>
        </p:nvPicPr>
        <p:blipFill>
          <a:blip r:embed="rId3"/>
          <a:stretch>
            <a:fillRect/>
          </a:stretch>
        </p:blipFill>
        <p:spPr>
          <a:xfrm>
            <a:off x="132918" y="59656"/>
            <a:ext cx="11926163" cy="6738688"/>
          </a:xfrm>
          <a:prstGeom prst="rect">
            <a:avLst/>
          </a:prstGeom>
        </p:spPr>
      </p:pic>
    </p:spTree>
    <p:extLst>
      <p:ext uri="{BB962C8B-B14F-4D97-AF65-F5344CB8AC3E}">
        <p14:creationId xmlns:p14="http://schemas.microsoft.com/office/powerpoint/2010/main" val="13708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258D-5546-49D6-E22F-99AE07CBF8B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DC73EC4-DB67-32AF-B466-C9954BDBE708}"/>
              </a:ext>
            </a:extLst>
          </p:cNvPr>
          <p:cNvPicPr>
            <a:picLocks noChangeAspect="1"/>
          </p:cNvPicPr>
          <p:nvPr/>
        </p:nvPicPr>
        <p:blipFill>
          <a:blip r:embed="rId2"/>
          <a:srcRect r="25737"/>
          <a:stretch/>
        </p:blipFill>
        <p:spPr>
          <a:xfrm>
            <a:off x="0" y="0"/>
            <a:ext cx="8929100" cy="6858000"/>
          </a:xfrm>
          <a:prstGeom prst="rect">
            <a:avLst/>
          </a:prstGeom>
        </p:spPr>
      </p:pic>
      <p:sp>
        <p:nvSpPr>
          <p:cNvPr id="2" name="TextBox 1">
            <a:extLst>
              <a:ext uri="{FF2B5EF4-FFF2-40B4-BE49-F238E27FC236}">
                <a16:creationId xmlns:a16="http://schemas.microsoft.com/office/drawing/2014/main" id="{F0670293-CC24-21F4-02EB-F15EB2DB4762}"/>
              </a:ext>
            </a:extLst>
          </p:cNvPr>
          <p:cNvSpPr txBox="1"/>
          <p:nvPr/>
        </p:nvSpPr>
        <p:spPr>
          <a:xfrm rot="5400000">
            <a:off x="2143769" y="-921943"/>
            <a:ext cx="1895904" cy="4609921"/>
          </a:xfrm>
          <a:prstGeom prst="rect">
            <a:avLst/>
          </a:prstGeom>
          <a:noFill/>
        </p:spPr>
        <p:txBody>
          <a:bodyPr vert="vert270" wrap="square" rtlCol="0">
            <a:spAutoFit/>
          </a:bodyPr>
          <a:lstStyle/>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Digital Marketing</a:t>
            </a:r>
          </a:p>
          <a:p>
            <a:pPr algn="ctr">
              <a:lnSpc>
                <a:spcPct val="90000"/>
              </a:lnSpc>
            </a:pPr>
            <a:r>
              <a:rPr lang="en-GB" sz="4400" dirty="0">
                <a:solidFill>
                  <a:schemeClr val="accent5"/>
                </a:solidFill>
                <a:effectLst/>
                <a:latin typeface="Arial" panose="020B0604020202020204" pitchFamily="34" charset="0"/>
                <a:ea typeface="Aptos" panose="020B0004020202020204" pitchFamily="34" charset="0"/>
                <a:cs typeface="Arial" panose="020B0604020202020204" pitchFamily="34" charset="0"/>
              </a:rPr>
              <a:t> </a:t>
            </a:r>
          </a:p>
          <a:p>
            <a:endParaRPr lang="en-GB" sz="3200" dirty="0">
              <a:solidFill>
                <a:schemeClr val="accent5"/>
              </a:solidFill>
            </a:endParaRPr>
          </a:p>
        </p:txBody>
      </p:sp>
      <p:sp>
        <p:nvSpPr>
          <p:cNvPr id="9" name="Rectangle 8">
            <a:extLst>
              <a:ext uri="{FF2B5EF4-FFF2-40B4-BE49-F238E27FC236}">
                <a16:creationId xmlns:a16="http://schemas.microsoft.com/office/drawing/2014/main" id="{8FF247EE-D19F-B8B3-2894-F36678D6E0FE}"/>
              </a:ext>
            </a:extLst>
          </p:cNvPr>
          <p:cNvSpPr/>
          <p:nvPr/>
        </p:nvSpPr>
        <p:spPr>
          <a:xfrm>
            <a:off x="8686800" y="0"/>
            <a:ext cx="3505200" cy="6966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logo with text on it&#10;&#10;Description automatically generated">
            <a:extLst>
              <a:ext uri="{FF2B5EF4-FFF2-40B4-BE49-F238E27FC236}">
                <a16:creationId xmlns:a16="http://schemas.microsoft.com/office/drawing/2014/main" id="{93EBDFF0-EA6C-1C10-4791-4DAB74490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
        <p:nvSpPr>
          <p:cNvPr id="17" name="Content Placeholder 8">
            <a:extLst>
              <a:ext uri="{FF2B5EF4-FFF2-40B4-BE49-F238E27FC236}">
                <a16:creationId xmlns:a16="http://schemas.microsoft.com/office/drawing/2014/main" id="{B11ED957-E894-D3FC-07D7-FDE49898AB50}"/>
              </a:ext>
            </a:extLst>
          </p:cNvPr>
          <p:cNvSpPr>
            <a:spLocks noGrp="1"/>
          </p:cNvSpPr>
          <p:nvPr>
            <p:ph idx="1"/>
          </p:nvPr>
        </p:nvSpPr>
        <p:spPr>
          <a:xfrm>
            <a:off x="261257" y="1765510"/>
            <a:ext cx="5055048" cy="3827722"/>
          </a:xfrm>
        </p:spPr>
        <p:txBody>
          <a:bodyPr>
            <a:normAutofit fontScale="92500" lnSpcReduction="20000"/>
          </a:bodyPr>
          <a:lstStyle/>
          <a:p>
            <a:pPr marL="457200" indent="-457200">
              <a:buFont typeface="Arial" panose="020B0604020202020204" pitchFamily="34" charset="0"/>
              <a:buChar char="•"/>
            </a:pPr>
            <a:r>
              <a:rPr lang="en-GB" sz="2000" dirty="0">
                <a:effectLst/>
                <a:latin typeface="Arial" panose="020B0604020202020204" pitchFamily="34" charset="0"/>
                <a:ea typeface="Aptos" panose="020B0004020202020204" pitchFamily="34" charset="0"/>
                <a:cs typeface="Arial" panose="020B0604020202020204" pitchFamily="34" charset="0"/>
              </a:rPr>
              <a:t>Google Business </a:t>
            </a:r>
            <a:r>
              <a:rPr lang="en-GB" sz="2000" b="0" dirty="0">
                <a:effectLst/>
                <a:latin typeface="Arial" panose="020B0604020202020204" pitchFamily="34" charset="0"/>
                <a:ea typeface="Aptos" panose="020B0004020202020204" pitchFamily="34" charset="0"/>
                <a:cs typeface="Arial" panose="020B0604020202020204" pitchFamily="34" charset="0"/>
              </a:rPr>
              <a:t>/ </a:t>
            </a:r>
            <a:r>
              <a:rPr lang="en-GB" sz="2000" dirty="0">
                <a:effectLst/>
                <a:latin typeface="Arial" panose="020B0604020202020204" pitchFamily="34" charset="0"/>
                <a:ea typeface="Aptos" panose="020B0004020202020204" pitchFamily="34" charset="0"/>
                <a:cs typeface="Arial" panose="020B0604020202020204" pitchFamily="34" charset="0"/>
              </a:rPr>
              <a:t>Bing Business </a:t>
            </a:r>
            <a:r>
              <a:rPr lang="en-GB" sz="2000" b="0" dirty="0">
                <a:effectLst/>
                <a:latin typeface="Arial" panose="020B0604020202020204" pitchFamily="34" charset="0"/>
                <a:ea typeface="Aptos" panose="020B0004020202020204" pitchFamily="34" charset="0"/>
                <a:cs typeface="Arial" panose="020B0604020202020204" pitchFamily="34" charset="0"/>
              </a:rPr>
              <a:t>/ </a:t>
            </a:r>
            <a:r>
              <a:rPr lang="en-GB" sz="2000" dirty="0">
                <a:effectLst/>
                <a:latin typeface="Arial" panose="020B0604020202020204" pitchFamily="34" charset="0"/>
                <a:ea typeface="Aptos" panose="020B0004020202020204" pitchFamily="34" charset="0"/>
                <a:cs typeface="Arial" panose="020B0604020202020204" pitchFamily="34" charset="0"/>
              </a:rPr>
              <a:t>Apple Business </a:t>
            </a:r>
            <a:r>
              <a:rPr lang="en-GB" sz="2000" b="0" dirty="0">
                <a:effectLst/>
                <a:latin typeface="Arial" panose="020B0604020202020204" pitchFamily="34" charset="0"/>
                <a:ea typeface="Aptos" panose="020B0004020202020204" pitchFamily="34" charset="0"/>
                <a:cs typeface="Arial" panose="020B0604020202020204" pitchFamily="34" charset="0"/>
              </a:rPr>
              <a:t>accounts have been created for each Local Authority to improve local ranking across all search engines</a:t>
            </a:r>
            <a:endParaRPr lang="en-GB" sz="2000" b="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Bottom of funnel ads are aimed at those who have already interacted with us, whether that be by searching for us on a search engine, through visiting our website or clicking on an advert ensuring we are receiving quality enquiries from those actively looking to foster and are more likely to convert to approval.</a:t>
            </a:r>
          </a:p>
          <a:p>
            <a:pPr marL="457200" indent="-457200">
              <a:buFont typeface="Arial" panose="020B0604020202020204" pitchFamily="34" charset="0"/>
              <a:buChar char="•"/>
            </a:pPr>
            <a:r>
              <a:rPr lang="en-GB" sz="2000" b="0" dirty="0">
                <a:latin typeface="Arial" panose="020B0604020202020204" pitchFamily="34" charset="0"/>
                <a:cs typeface="Arial" panose="020B0604020202020204" pitchFamily="34" charset="0"/>
              </a:rPr>
              <a:t>Podcasts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dirty="0"/>
          </a:p>
        </p:txBody>
      </p:sp>
      <p:pic>
        <p:nvPicPr>
          <p:cNvPr id="18" name="Picture 17" descr="A screenshot of a phone&#10;&#10;Description automatically generated">
            <a:extLst>
              <a:ext uri="{FF2B5EF4-FFF2-40B4-BE49-F238E27FC236}">
                <a16:creationId xmlns:a16="http://schemas.microsoft.com/office/drawing/2014/main" id="{924B0579-A85B-740E-74DB-6523433EF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177" y="22837"/>
            <a:ext cx="3418794" cy="5709597"/>
          </a:xfrm>
          <a:prstGeom prst="rect">
            <a:avLst/>
          </a:prstGeom>
        </p:spPr>
      </p:pic>
      <p:pic>
        <p:nvPicPr>
          <p:cNvPr id="11" name="Picture 10" descr="A group of people sitting on a couch&#10;&#10;Description automatically generated">
            <a:extLst>
              <a:ext uri="{FF2B5EF4-FFF2-40B4-BE49-F238E27FC236}">
                <a16:creationId xmlns:a16="http://schemas.microsoft.com/office/drawing/2014/main" id="{9A0BA245-7EDB-43D1-5677-5E0759046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5068" y="22836"/>
            <a:ext cx="4026932" cy="5570395"/>
          </a:xfrm>
          <a:prstGeom prst="rect">
            <a:avLst/>
          </a:prstGeom>
        </p:spPr>
      </p:pic>
    </p:spTree>
    <p:extLst>
      <p:ext uri="{BB962C8B-B14F-4D97-AF65-F5344CB8AC3E}">
        <p14:creationId xmlns:p14="http://schemas.microsoft.com/office/powerpoint/2010/main" val="466306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5664F-262A-2765-52DE-E25BC0E520AF}"/>
              </a:ext>
            </a:extLst>
          </p:cNvPr>
          <p:cNvSpPr/>
          <p:nvPr/>
        </p:nvSpPr>
        <p:spPr>
          <a:xfrm>
            <a:off x="0" y="0"/>
            <a:ext cx="12192000" cy="6827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E17D0BB-8262-0B8B-F49E-7D703E377CEE}"/>
              </a:ext>
            </a:extLst>
          </p:cNvPr>
          <p:cNvSpPr>
            <a:spLocks noGrp="1"/>
          </p:cNvSpPr>
          <p:nvPr>
            <p:ph idx="1"/>
          </p:nvPr>
        </p:nvSpPr>
        <p:spPr>
          <a:xfrm>
            <a:off x="1020723" y="3721205"/>
            <a:ext cx="4964442" cy="2441880"/>
          </a:xfrm>
          <a:solidFill>
            <a:schemeClr val="accent2">
              <a:lumMod val="20000"/>
              <a:lumOff val="80000"/>
            </a:schemeClr>
          </a:solidFill>
        </p:spPr>
        <p:txBody>
          <a:bodyPr>
            <a:normAutofit/>
          </a:bodyPr>
          <a:lstStyle/>
          <a:p>
            <a:r>
              <a:rPr lang="en-GB" sz="1900" dirty="0">
                <a:latin typeface="Arial" panose="020B0604020202020204" pitchFamily="34" charset="0"/>
                <a:cs typeface="Arial" panose="020B0604020202020204" pitchFamily="34" charset="0"/>
              </a:rPr>
              <a:t>Opportunities </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Training – USP against IFA competitors</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Therapeutic Support service expansion</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Geographical coverage of foster carer recruitment </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Data!!! </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Fostering Friendly – Foster4 friends/partners </a:t>
            </a:r>
          </a:p>
        </p:txBody>
      </p:sp>
      <p:sp>
        <p:nvSpPr>
          <p:cNvPr id="4" name="Content Placeholder 2">
            <a:extLst>
              <a:ext uri="{FF2B5EF4-FFF2-40B4-BE49-F238E27FC236}">
                <a16:creationId xmlns:a16="http://schemas.microsoft.com/office/drawing/2014/main" id="{7252529A-6239-D6A6-8D03-2F7BEAE8E64B}"/>
              </a:ext>
            </a:extLst>
          </p:cNvPr>
          <p:cNvSpPr txBox="1">
            <a:spLocks/>
          </p:cNvSpPr>
          <p:nvPr/>
        </p:nvSpPr>
        <p:spPr>
          <a:xfrm>
            <a:off x="6298097" y="3721205"/>
            <a:ext cx="5151675" cy="1981812"/>
          </a:xfrm>
          <a:prstGeom prst="rect">
            <a:avLst/>
          </a:prstGeom>
          <a:solidFill>
            <a:srgbClr val="FFFFCC"/>
          </a:solidFill>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latin typeface="Arial" panose="020B0604020202020204" pitchFamily="34" charset="0"/>
                <a:cs typeface="Arial" panose="020B0604020202020204" pitchFamily="34" charset="0"/>
              </a:rPr>
              <a:t>Threats </a:t>
            </a:r>
          </a:p>
          <a:p>
            <a:pPr marL="342900" indent="-342900">
              <a:lnSpc>
                <a:spcPct val="90000"/>
              </a:lnSpc>
              <a:buFont typeface="Arial" panose="020B0604020202020204" pitchFamily="34" charset="0"/>
              <a:buChar char="•"/>
            </a:pPr>
            <a:r>
              <a:rPr lang="en-GB" sz="1400" b="0" dirty="0">
                <a:latin typeface="Arial" panose="020B0604020202020204" pitchFamily="34" charset="0"/>
                <a:cs typeface="Arial" panose="020B0604020202020204" pitchFamily="34" charset="0"/>
              </a:rPr>
              <a:t>‘Buy in’ from staff on the frontline of LA’s </a:t>
            </a:r>
          </a:p>
          <a:p>
            <a:pPr marL="342900" indent="-342900">
              <a:lnSpc>
                <a:spcPct val="90000"/>
              </a:lnSpc>
              <a:buFont typeface="Arial" panose="020B0604020202020204" pitchFamily="34" charset="0"/>
              <a:buChar char="•"/>
            </a:pPr>
            <a:r>
              <a:rPr lang="en-US" sz="1400" b="0" dirty="0">
                <a:latin typeface="Arial" panose="020B0604020202020204" pitchFamily="34" charset="0"/>
                <a:cs typeface="Arial" panose="020B0604020202020204" pitchFamily="34" charset="0"/>
              </a:rPr>
              <a:t>Sustainability of the pathfinder presents challenges for all LA’s involved. Although we see the positives, 8 months has not provided enough time to establish  data that would be expected for budget setting.  </a:t>
            </a:r>
          </a:p>
          <a:p>
            <a:endParaRPr lang="en-GB" sz="24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b="0" dirty="0">
              <a:latin typeface="Arial" panose="020B0604020202020204" pitchFamily="34" charset="0"/>
              <a:cs typeface="Arial" panose="020B0604020202020204" pitchFamily="34" charset="0"/>
            </a:endParaRPr>
          </a:p>
          <a:p>
            <a:endParaRPr lang="en-GB" sz="2400" b="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8F84167-9223-14A5-0096-A7DAA64F09F3}"/>
              </a:ext>
            </a:extLst>
          </p:cNvPr>
          <p:cNvSpPr txBox="1">
            <a:spLocks/>
          </p:cNvSpPr>
          <p:nvPr/>
        </p:nvSpPr>
        <p:spPr>
          <a:xfrm>
            <a:off x="1020723" y="856491"/>
            <a:ext cx="4873181" cy="2597002"/>
          </a:xfrm>
          <a:prstGeom prst="rect">
            <a:avLst/>
          </a:prstGeom>
          <a:solidFill>
            <a:schemeClr val="accent6">
              <a:lumMod val="20000"/>
              <a:lumOff val="80000"/>
            </a:schemeClr>
          </a:solidFill>
          <a:ln>
            <a:solidFill>
              <a:schemeClr val="accent6">
                <a:lumMod val="20000"/>
                <a:lumOff val="80000"/>
              </a:schemeClr>
            </a:solidFill>
          </a:ln>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700" dirty="0">
                <a:latin typeface="Arial" panose="020B0604020202020204" pitchFamily="34" charset="0"/>
                <a:cs typeface="Arial" panose="020B0604020202020204" pitchFamily="34" charset="0"/>
              </a:rPr>
              <a:t>Strengths</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‘One Brand’ approach</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Digital advertising – no more competing with each other</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Sharing best practise = service improvements</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Consistent data returns – for DfE and Ofsted data set.</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Children at the heart of every decision</a:t>
            </a:r>
          </a:p>
          <a:p>
            <a:pPr marL="342900" indent="-342900">
              <a:buFont typeface="Arial" panose="020B0604020202020204" pitchFamily="34" charset="0"/>
              <a:buChar char="•"/>
            </a:pPr>
            <a:r>
              <a:rPr lang="en-GB" sz="1800" b="0" dirty="0">
                <a:latin typeface="Arial" panose="020B0604020202020204" pitchFamily="34" charset="0"/>
                <a:cs typeface="Arial" panose="020B0604020202020204" pitchFamily="34" charset="0"/>
              </a:rPr>
              <a:t>Children at the heart of every decision – their voice </a:t>
            </a:r>
            <a:r>
              <a:rPr lang="en-GB" sz="1900" b="0" dirty="0">
                <a:latin typeface="Arial" panose="020B0604020202020204" pitchFamily="34" charset="0"/>
                <a:cs typeface="Arial" panose="020B0604020202020204" pitchFamily="34" charset="0"/>
              </a:rPr>
              <a:t>embedded</a:t>
            </a:r>
            <a:r>
              <a:rPr lang="en-GB" sz="1800" b="0" dirty="0">
                <a:latin typeface="Arial" panose="020B0604020202020204" pitchFamily="34" charset="0"/>
                <a:cs typeface="Arial" panose="020B0604020202020204" pitchFamily="34" charset="0"/>
              </a:rPr>
              <a:t> in our day-to-day operation</a:t>
            </a:r>
          </a:p>
          <a:p>
            <a:pPr marL="342900" indent="-342900">
              <a:buFont typeface="Arial" panose="020B0604020202020204" pitchFamily="34" charset="0"/>
              <a:buChar char="•"/>
            </a:pPr>
            <a:endParaRPr lang="en-GB" sz="1500" b="0" dirty="0">
              <a:latin typeface="Arial" panose="020B0604020202020204" pitchFamily="34" charset="0"/>
              <a:cs typeface="Arial" panose="020B0604020202020204" pitchFamily="34" charset="0"/>
            </a:endParaRPr>
          </a:p>
          <a:p>
            <a:endParaRPr lang="en-GB" sz="2400" b="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2C6C8EC1-914F-8A9A-207E-4A2C89CA6C7A}"/>
              </a:ext>
            </a:extLst>
          </p:cNvPr>
          <p:cNvSpPr txBox="1">
            <a:spLocks/>
          </p:cNvSpPr>
          <p:nvPr/>
        </p:nvSpPr>
        <p:spPr>
          <a:xfrm>
            <a:off x="6298098" y="856490"/>
            <a:ext cx="5151675" cy="2597001"/>
          </a:xfrm>
          <a:prstGeom prst="rect">
            <a:avLst/>
          </a:prstGeom>
          <a:solidFill>
            <a:schemeClr val="accent4">
              <a:lumMod val="20000"/>
              <a:lumOff val="80000"/>
            </a:schemeClr>
          </a:solidFill>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latin typeface="Arial" panose="020B0604020202020204" pitchFamily="34" charset="0"/>
                <a:cs typeface="Arial" panose="020B0604020202020204" pitchFamily="34" charset="0"/>
              </a:rPr>
              <a:t>Weaknesses</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Recruitment of staff– processes and timescales </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Digital Advertising contract – procurement timescales</a:t>
            </a:r>
          </a:p>
          <a:p>
            <a:pPr marL="342900" indent="-342900">
              <a:buFont typeface="Arial" panose="020B0604020202020204" pitchFamily="34" charset="0"/>
              <a:buChar char="•"/>
            </a:pPr>
            <a:r>
              <a:rPr lang="en-GB" sz="1400" b="0" dirty="0">
                <a:latin typeface="Arial" panose="020B0604020202020204" pitchFamily="34" charset="0"/>
                <a:cs typeface="Arial" panose="020B0604020202020204" pitchFamily="34" charset="0"/>
              </a:rPr>
              <a:t>Data development time</a:t>
            </a:r>
            <a:endParaRPr lang="en-GB" sz="2400" b="0" dirty="0">
              <a:latin typeface="Arial" panose="020B0604020202020204" pitchFamily="34" charset="0"/>
              <a:cs typeface="Arial" panose="020B0604020202020204" pitchFamily="34" charset="0"/>
            </a:endParaRPr>
          </a:p>
        </p:txBody>
      </p:sp>
      <p:pic>
        <p:nvPicPr>
          <p:cNvPr id="8" name="Picture 7" descr="A logo with text on it&#10;&#10;Description automatically generated">
            <a:extLst>
              <a:ext uri="{FF2B5EF4-FFF2-40B4-BE49-F238E27FC236}">
                <a16:creationId xmlns:a16="http://schemas.microsoft.com/office/drawing/2014/main" id="{9045C2CD-7A86-1AE2-5F43-F5EBEADAE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0398" y="5703017"/>
            <a:ext cx="2681602" cy="1132146"/>
          </a:xfrm>
          <a:prstGeom prst="rect">
            <a:avLst/>
          </a:prstGeom>
        </p:spPr>
      </p:pic>
    </p:spTree>
    <p:extLst>
      <p:ext uri="{BB962C8B-B14F-4D97-AF65-F5344CB8AC3E}">
        <p14:creationId xmlns:p14="http://schemas.microsoft.com/office/powerpoint/2010/main" val="8113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Lst>
  </p:timing>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9175</TotalTime>
  <Words>574</Words>
  <Application>Microsoft Office PowerPoint</Application>
  <PresentationFormat>Widescreen</PresentationFormat>
  <Paragraphs>61</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The Hand</vt:lpstr>
      <vt:lpstr>The Serif Hand</vt:lpstr>
      <vt:lpstr>ChitchatVTI</vt:lpstr>
      <vt:lpstr> Foster 4 - A North West Foster Carer Recruitment Hub 15th October 2024</vt:lpstr>
      <vt:lpstr>Who are Foster4? </vt:lpstr>
      <vt:lpstr>Demographics of Cheshire and Merseyside</vt:lpstr>
      <vt:lpstr>Aims of the first 100 days…</vt:lpstr>
      <vt:lpstr>Therapeutic Support Package </vt:lpstr>
      <vt:lpstr>PowerPoint Presentation</vt:lpstr>
      <vt:lpstr>PowerPoint Presentation</vt:lpstr>
      <vt:lpstr>PowerPoint Presentation</vt:lpstr>
      <vt:lpstr>PowerPoint Presentation</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Update</dc:title>
  <dc:creator>Kinsella, Alexandra</dc:creator>
  <cp:lastModifiedBy>Cooper, Sharon</cp:lastModifiedBy>
  <cp:revision>14</cp:revision>
  <dcterms:created xsi:type="dcterms:W3CDTF">2024-04-17T09:17:58Z</dcterms:created>
  <dcterms:modified xsi:type="dcterms:W3CDTF">2025-02-11T10:09:52Z</dcterms:modified>
</cp:coreProperties>
</file>